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6"/>
  </p:normalViewPr>
  <p:slideViewPr>
    <p:cSldViewPr snapToGrid="0">
      <p:cViewPr varScale="1">
        <p:scale>
          <a:sx n="90" d="100"/>
          <a:sy n="90" d="100"/>
        </p:scale>
        <p:origin x="232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61FFA0-5CDE-4FFF-8683-D836CD641FD7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64D391C5-B5EC-48EC-B4AE-74ABC5980923}">
      <dgm:prSet/>
      <dgm:spPr/>
      <dgm:t>
        <a:bodyPr/>
        <a:lstStyle/>
        <a:p>
          <a:r>
            <a:rPr lang="lt-LT" b="1"/>
            <a:t>Virtuali realybė (VR) ir papildyta realybė (AR):</a:t>
          </a:r>
          <a:endParaRPr lang="en-US"/>
        </a:p>
      </dgm:t>
    </dgm:pt>
    <dgm:pt modelId="{82FD58F5-9B03-4CBF-B9A2-D45BECB61AA4}" type="parTrans" cxnId="{558AE5DD-7CE7-4027-B3D6-85F202368371}">
      <dgm:prSet/>
      <dgm:spPr/>
      <dgm:t>
        <a:bodyPr/>
        <a:lstStyle/>
        <a:p>
          <a:endParaRPr lang="en-US"/>
        </a:p>
      </dgm:t>
    </dgm:pt>
    <dgm:pt modelId="{4DBD24D8-2585-477E-96C8-40CC831C9E6E}" type="sibTrans" cxnId="{558AE5DD-7CE7-4027-B3D6-85F202368371}">
      <dgm:prSet/>
      <dgm:spPr/>
      <dgm:t>
        <a:bodyPr/>
        <a:lstStyle/>
        <a:p>
          <a:endParaRPr lang="en-US"/>
        </a:p>
      </dgm:t>
    </dgm:pt>
    <dgm:pt modelId="{243736D9-DB1D-4159-9D80-8B445D9471FC}">
      <dgm:prSet/>
      <dgm:spPr/>
      <dgm:t>
        <a:bodyPr/>
        <a:lstStyle/>
        <a:p>
          <a:r>
            <a:rPr lang="lt-LT" b="1"/>
            <a:t>VR ekskursijos:</a:t>
          </a:r>
          <a:r>
            <a:rPr lang="lt-LT"/>
            <a:t> Sukurti virtualias ekskursijas po istorines vietas, leidžiančias žmonėms patirti praeitį taip, tarsi jie ten būtų. Tai gali apimti 360 laipsnių vaizdo įrašus, 3D rekonstrukcijas ir interaktyvius elementus.</a:t>
          </a:r>
          <a:endParaRPr lang="en-US"/>
        </a:p>
      </dgm:t>
    </dgm:pt>
    <dgm:pt modelId="{C1DD36A1-CE78-4475-887E-54C527D28AC0}" type="parTrans" cxnId="{8CCA7DCC-8A47-4D53-9F39-5042ADAC56D3}">
      <dgm:prSet/>
      <dgm:spPr/>
      <dgm:t>
        <a:bodyPr/>
        <a:lstStyle/>
        <a:p>
          <a:endParaRPr lang="en-US"/>
        </a:p>
      </dgm:t>
    </dgm:pt>
    <dgm:pt modelId="{096C8536-8F16-4B2D-AB33-D57948446F63}" type="sibTrans" cxnId="{8CCA7DCC-8A47-4D53-9F39-5042ADAC56D3}">
      <dgm:prSet/>
      <dgm:spPr/>
      <dgm:t>
        <a:bodyPr/>
        <a:lstStyle/>
        <a:p>
          <a:endParaRPr lang="en-US"/>
        </a:p>
      </dgm:t>
    </dgm:pt>
    <dgm:pt modelId="{11BA01DB-1F60-4496-9410-36A4E00CC651}">
      <dgm:prSet/>
      <dgm:spPr/>
      <dgm:t>
        <a:bodyPr/>
        <a:lstStyle/>
        <a:p>
          <a:r>
            <a:rPr lang="lt-LT" b="1"/>
            <a:t>AR programėlės:</a:t>
          </a:r>
          <a:r>
            <a:rPr lang="lt-LT"/>
            <a:t> Sukurti programėles, kurios papildytų realią aplinką virtualiais elementais. Pavyzdžiui, nukreipus telefoną į istorinį pastatą, ekrane galėtų pasirodyti jo istorija, 3D modelis arba senos nuotraukos.</a:t>
          </a:r>
          <a:endParaRPr lang="en-US"/>
        </a:p>
      </dgm:t>
    </dgm:pt>
    <dgm:pt modelId="{2337DA32-FEA0-4969-9673-D8D062B7535E}" type="parTrans" cxnId="{DE9C2AD4-3464-41DF-82B4-B947F28185D1}">
      <dgm:prSet/>
      <dgm:spPr/>
      <dgm:t>
        <a:bodyPr/>
        <a:lstStyle/>
        <a:p>
          <a:endParaRPr lang="en-US"/>
        </a:p>
      </dgm:t>
    </dgm:pt>
    <dgm:pt modelId="{3B2408B7-2B39-4D17-B337-78784CC6E7F5}" type="sibTrans" cxnId="{DE9C2AD4-3464-41DF-82B4-B947F28185D1}">
      <dgm:prSet/>
      <dgm:spPr/>
      <dgm:t>
        <a:bodyPr/>
        <a:lstStyle/>
        <a:p>
          <a:endParaRPr lang="en-US"/>
        </a:p>
      </dgm:t>
    </dgm:pt>
    <dgm:pt modelId="{1918E6DA-20FF-4092-80AC-A1ACF30551F7}">
      <dgm:prSet/>
      <dgm:spPr/>
      <dgm:t>
        <a:bodyPr/>
        <a:lstStyle/>
        <a:p>
          <a:r>
            <a:rPr lang="lt-LT" b="1"/>
            <a:t>Interaktyvūs eksponatai:</a:t>
          </a:r>
          <a:r>
            <a:rPr lang="lt-LT"/>
            <a:t> Muziejuose ir parodose naudoti AR ir VR technologijas, kad eksponatai taptų interaktyvūs ir įtraukiantys. Pavyzdžiui, lankytojai galėtų „paimti į rankas“ virtualius artefaktus arba pamatyti, kaip jie atrodė praeityje.</a:t>
          </a:r>
          <a:endParaRPr lang="en-US"/>
        </a:p>
      </dgm:t>
    </dgm:pt>
    <dgm:pt modelId="{0996A71A-2F23-4F47-A4DB-EBB8190D2EE9}" type="parTrans" cxnId="{789EE114-6BB6-454E-BD49-0B428E9C17B9}">
      <dgm:prSet/>
      <dgm:spPr/>
      <dgm:t>
        <a:bodyPr/>
        <a:lstStyle/>
        <a:p>
          <a:endParaRPr lang="en-US"/>
        </a:p>
      </dgm:t>
    </dgm:pt>
    <dgm:pt modelId="{75836D66-49EF-4C33-8A2F-E3B24FC27E12}" type="sibTrans" cxnId="{789EE114-6BB6-454E-BD49-0B428E9C17B9}">
      <dgm:prSet/>
      <dgm:spPr/>
      <dgm:t>
        <a:bodyPr/>
        <a:lstStyle/>
        <a:p>
          <a:endParaRPr lang="en-US"/>
        </a:p>
      </dgm:t>
    </dgm:pt>
    <dgm:pt modelId="{8D10A8AB-32C4-864D-B070-73666885EE7A}" type="pres">
      <dgm:prSet presAssocID="{8B61FFA0-5CDE-4FFF-8683-D836CD641FD7}" presName="linear" presStyleCnt="0">
        <dgm:presLayoutVars>
          <dgm:animLvl val="lvl"/>
          <dgm:resizeHandles val="exact"/>
        </dgm:presLayoutVars>
      </dgm:prSet>
      <dgm:spPr/>
    </dgm:pt>
    <dgm:pt modelId="{BD70D227-878E-364E-B366-ED10D538B64F}" type="pres">
      <dgm:prSet presAssocID="{64D391C5-B5EC-48EC-B4AE-74ABC598092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990610B-C332-3E44-B31F-4B9AA74BB5F8}" type="pres">
      <dgm:prSet presAssocID="{4DBD24D8-2585-477E-96C8-40CC831C9E6E}" presName="spacer" presStyleCnt="0"/>
      <dgm:spPr/>
    </dgm:pt>
    <dgm:pt modelId="{780B99D0-E346-7A46-AF78-14B4824ADA91}" type="pres">
      <dgm:prSet presAssocID="{243736D9-DB1D-4159-9D80-8B445D9471F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F209346-704C-3E46-BCC9-69CD63E8F9BE}" type="pres">
      <dgm:prSet presAssocID="{096C8536-8F16-4B2D-AB33-D57948446F63}" presName="spacer" presStyleCnt="0"/>
      <dgm:spPr/>
    </dgm:pt>
    <dgm:pt modelId="{9622983A-C9F8-C242-BD75-BF810ED3598A}" type="pres">
      <dgm:prSet presAssocID="{11BA01DB-1F60-4496-9410-36A4E00CC65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7D35DA5-C2EE-4646-8756-E2CE72C46EB4}" type="pres">
      <dgm:prSet presAssocID="{3B2408B7-2B39-4D17-B337-78784CC6E7F5}" presName="spacer" presStyleCnt="0"/>
      <dgm:spPr/>
    </dgm:pt>
    <dgm:pt modelId="{F9A0266C-7DD1-D843-B9E3-771D8505C6EE}" type="pres">
      <dgm:prSet presAssocID="{1918E6DA-20FF-4092-80AC-A1ACF30551F7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89EE114-6BB6-454E-BD49-0B428E9C17B9}" srcId="{8B61FFA0-5CDE-4FFF-8683-D836CD641FD7}" destId="{1918E6DA-20FF-4092-80AC-A1ACF30551F7}" srcOrd="3" destOrd="0" parTransId="{0996A71A-2F23-4F47-A4DB-EBB8190D2EE9}" sibTransId="{75836D66-49EF-4C33-8A2F-E3B24FC27E12}"/>
    <dgm:cxn modelId="{A7914852-E137-7247-9D44-4ED9283D390A}" type="presOf" srcId="{8B61FFA0-5CDE-4FFF-8683-D836CD641FD7}" destId="{8D10A8AB-32C4-864D-B070-73666885EE7A}" srcOrd="0" destOrd="0" presId="urn:microsoft.com/office/officeart/2005/8/layout/vList2"/>
    <dgm:cxn modelId="{BBCE066B-0F3D-3C43-8291-E7F0CF7EFAFF}" type="presOf" srcId="{64D391C5-B5EC-48EC-B4AE-74ABC5980923}" destId="{BD70D227-878E-364E-B366-ED10D538B64F}" srcOrd="0" destOrd="0" presId="urn:microsoft.com/office/officeart/2005/8/layout/vList2"/>
    <dgm:cxn modelId="{C750E57A-6B85-E347-A51D-EBA2A777F273}" type="presOf" srcId="{1918E6DA-20FF-4092-80AC-A1ACF30551F7}" destId="{F9A0266C-7DD1-D843-B9E3-771D8505C6EE}" srcOrd="0" destOrd="0" presId="urn:microsoft.com/office/officeart/2005/8/layout/vList2"/>
    <dgm:cxn modelId="{950DB899-1A01-D749-A039-EC39EB55C11F}" type="presOf" srcId="{11BA01DB-1F60-4496-9410-36A4E00CC651}" destId="{9622983A-C9F8-C242-BD75-BF810ED3598A}" srcOrd="0" destOrd="0" presId="urn:microsoft.com/office/officeart/2005/8/layout/vList2"/>
    <dgm:cxn modelId="{8CCA7DCC-8A47-4D53-9F39-5042ADAC56D3}" srcId="{8B61FFA0-5CDE-4FFF-8683-D836CD641FD7}" destId="{243736D9-DB1D-4159-9D80-8B445D9471FC}" srcOrd="1" destOrd="0" parTransId="{C1DD36A1-CE78-4475-887E-54C527D28AC0}" sibTransId="{096C8536-8F16-4B2D-AB33-D57948446F63}"/>
    <dgm:cxn modelId="{DE9C2AD4-3464-41DF-82B4-B947F28185D1}" srcId="{8B61FFA0-5CDE-4FFF-8683-D836CD641FD7}" destId="{11BA01DB-1F60-4496-9410-36A4E00CC651}" srcOrd="2" destOrd="0" parTransId="{2337DA32-FEA0-4969-9673-D8D062B7535E}" sibTransId="{3B2408B7-2B39-4D17-B337-78784CC6E7F5}"/>
    <dgm:cxn modelId="{558AE5DD-7CE7-4027-B3D6-85F202368371}" srcId="{8B61FFA0-5CDE-4FFF-8683-D836CD641FD7}" destId="{64D391C5-B5EC-48EC-B4AE-74ABC5980923}" srcOrd="0" destOrd="0" parTransId="{82FD58F5-9B03-4CBF-B9A2-D45BECB61AA4}" sibTransId="{4DBD24D8-2585-477E-96C8-40CC831C9E6E}"/>
    <dgm:cxn modelId="{CE97A9E1-E196-B949-A233-12E46F12CDD8}" type="presOf" srcId="{243736D9-DB1D-4159-9D80-8B445D9471FC}" destId="{780B99D0-E346-7A46-AF78-14B4824ADA91}" srcOrd="0" destOrd="0" presId="urn:microsoft.com/office/officeart/2005/8/layout/vList2"/>
    <dgm:cxn modelId="{A1B4D882-A54A-E54B-9859-0DCF50B67B77}" type="presParOf" srcId="{8D10A8AB-32C4-864D-B070-73666885EE7A}" destId="{BD70D227-878E-364E-B366-ED10D538B64F}" srcOrd="0" destOrd="0" presId="urn:microsoft.com/office/officeart/2005/8/layout/vList2"/>
    <dgm:cxn modelId="{F73C8B53-240A-0743-9A61-9B0B7A4F71C9}" type="presParOf" srcId="{8D10A8AB-32C4-864D-B070-73666885EE7A}" destId="{7990610B-C332-3E44-B31F-4B9AA74BB5F8}" srcOrd="1" destOrd="0" presId="urn:microsoft.com/office/officeart/2005/8/layout/vList2"/>
    <dgm:cxn modelId="{8CFFA195-42AE-DB4F-BA29-E9CE363096CB}" type="presParOf" srcId="{8D10A8AB-32C4-864D-B070-73666885EE7A}" destId="{780B99D0-E346-7A46-AF78-14B4824ADA91}" srcOrd="2" destOrd="0" presId="urn:microsoft.com/office/officeart/2005/8/layout/vList2"/>
    <dgm:cxn modelId="{CC7E454F-C9DF-8746-B4DB-6570E03D0746}" type="presParOf" srcId="{8D10A8AB-32C4-864D-B070-73666885EE7A}" destId="{5F209346-704C-3E46-BCC9-69CD63E8F9BE}" srcOrd="3" destOrd="0" presId="urn:microsoft.com/office/officeart/2005/8/layout/vList2"/>
    <dgm:cxn modelId="{E2537B14-FC4C-2647-8944-72D6113E29EA}" type="presParOf" srcId="{8D10A8AB-32C4-864D-B070-73666885EE7A}" destId="{9622983A-C9F8-C242-BD75-BF810ED3598A}" srcOrd="4" destOrd="0" presId="urn:microsoft.com/office/officeart/2005/8/layout/vList2"/>
    <dgm:cxn modelId="{D123E0CE-D437-C044-90D7-803357AF738F}" type="presParOf" srcId="{8D10A8AB-32C4-864D-B070-73666885EE7A}" destId="{77D35DA5-C2EE-4646-8756-E2CE72C46EB4}" srcOrd="5" destOrd="0" presId="urn:microsoft.com/office/officeart/2005/8/layout/vList2"/>
    <dgm:cxn modelId="{6552B1C1-0D4D-7C4C-A404-7B491CC3FDBE}" type="presParOf" srcId="{8D10A8AB-32C4-864D-B070-73666885EE7A}" destId="{F9A0266C-7DD1-D843-B9E3-771D8505C6E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59234B-C743-4CB1-B93B-E5FE2679413C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EAC5D1C-C4E7-4E74-B42F-D61CB06A4D1F}">
      <dgm:prSet/>
      <dgm:spPr/>
      <dgm:t>
        <a:bodyPr/>
        <a:lstStyle/>
        <a:p>
          <a:r>
            <a:rPr lang="lt-LT" b="1"/>
            <a:t>Skaitmeninimas ir 3D modeliavimas:</a:t>
          </a:r>
          <a:endParaRPr lang="en-US"/>
        </a:p>
      </dgm:t>
    </dgm:pt>
    <dgm:pt modelId="{7F59B123-1940-4967-85E7-B6A217A17920}" type="parTrans" cxnId="{E903C2DD-D8F7-4943-9019-B732C83142AE}">
      <dgm:prSet/>
      <dgm:spPr/>
      <dgm:t>
        <a:bodyPr/>
        <a:lstStyle/>
        <a:p>
          <a:endParaRPr lang="en-US"/>
        </a:p>
      </dgm:t>
    </dgm:pt>
    <dgm:pt modelId="{DE9A5769-B793-4F31-AE11-DFEB8B89DE1E}" type="sibTrans" cxnId="{E903C2DD-D8F7-4943-9019-B732C83142AE}">
      <dgm:prSet/>
      <dgm:spPr/>
      <dgm:t>
        <a:bodyPr/>
        <a:lstStyle/>
        <a:p>
          <a:endParaRPr lang="en-US"/>
        </a:p>
      </dgm:t>
    </dgm:pt>
    <dgm:pt modelId="{1B01B3E5-7021-4E0B-A6F5-C7E7D8E98B7F}">
      <dgm:prSet/>
      <dgm:spPr/>
      <dgm:t>
        <a:bodyPr/>
        <a:lstStyle/>
        <a:p>
          <a:r>
            <a:rPr lang="lt-LT" b="1"/>
            <a:t>3D skenavimas:</a:t>
          </a:r>
          <a:r>
            <a:rPr lang="lt-LT"/>
            <a:t> Skenuoti istorinius artefaktus ir pastatus, kad būtų sukurti tikslūs 3D modeliai. Tai leidžia išsaugoti paveldą skaitmeniniu formatu ir padaryti jį prieinamą žmonėms visame pasaulyje.</a:t>
          </a:r>
          <a:endParaRPr lang="en-US"/>
        </a:p>
      </dgm:t>
    </dgm:pt>
    <dgm:pt modelId="{BF8A0B2C-FC99-41B9-8F4C-6ED475F004EF}" type="parTrans" cxnId="{CBE6BEE7-0045-470D-95A7-67F2361F314A}">
      <dgm:prSet/>
      <dgm:spPr/>
      <dgm:t>
        <a:bodyPr/>
        <a:lstStyle/>
        <a:p>
          <a:endParaRPr lang="en-US"/>
        </a:p>
      </dgm:t>
    </dgm:pt>
    <dgm:pt modelId="{A7717C10-FF0F-49DF-B57D-F68D8AA3FA28}" type="sibTrans" cxnId="{CBE6BEE7-0045-470D-95A7-67F2361F314A}">
      <dgm:prSet/>
      <dgm:spPr/>
      <dgm:t>
        <a:bodyPr/>
        <a:lstStyle/>
        <a:p>
          <a:endParaRPr lang="en-US"/>
        </a:p>
      </dgm:t>
    </dgm:pt>
    <dgm:pt modelId="{1BEAD391-2172-4197-927F-4D455B4734B5}">
      <dgm:prSet/>
      <dgm:spPr/>
      <dgm:t>
        <a:bodyPr/>
        <a:lstStyle/>
        <a:p>
          <a:r>
            <a:rPr lang="lt-LT" b="1"/>
            <a:t>Skaitmeninės bibliotekos ir archyvai:</a:t>
          </a:r>
          <a:r>
            <a:rPr lang="lt-LT"/>
            <a:t> Skaitmeninti senus dokumentus, nuotraukas ir kitus istorinius šaltinius, kad jie būtų prieinami internete. Tai padeda tyrinėti ir suprasti praeitį.</a:t>
          </a:r>
          <a:endParaRPr lang="en-US"/>
        </a:p>
      </dgm:t>
    </dgm:pt>
    <dgm:pt modelId="{A68D74DD-83AE-4A6D-AA33-26AFFC306200}" type="parTrans" cxnId="{B87894BC-D4F1-4BAA-B10E-5BA2BC37F2F9}">
      <dgm:prSet/>
      <dgm:spPr/>
      <dgm:t>
        <a:bodyPr/>
        <a:lstStyle/>
        <a:p>
          <a:endParaRPr lang="en-US"/>
        </a:p>
      </dgm:t>
    </dgm:pt>
    <dgm:pt modelId="{B80AC8A0-3B43-4853-A6C0-8FC91A2CADA0}" type="sibTrans" cxnId="{B87894BC-D4F1-4BAA-B10E-5BA2BC37F2F9}">
      <dgm:prSet/>
      <dgm:spPr/>
      <dgm:t>
        <a:bodyPr/>
        <a:lstStyle/>
        <a:p>
          <a:endParaRPr lang="en-US"/>
        </a:p>
      </dgm:t>
    </dgm:pt>
    <dgm:pt modelId="{4D4818F9-6486-442F-8BFF-428A23FA789F}">
      <dgm:prSet/>
      <dgm:spPr/>
      <dgm:t>
        <a:bodyPr/>
        <a:lstStyle/>
        <a:p>
          <a:r>
            <a:rPr lang="lt-LT" b="1"/>
            <a:t>Virtualūs muziejai:</a:t>
          </a:r>
          <a:r>
            <a:rPr lang="lt-LT"/>
            <a:t> Sukurti virtualius muziejus, kuriuose būtų galima eksponuoti skaitmeninius artefaktus ir 3D modelius. Tai leidžia žmonėms lankytis muziejuose neišeinant iš namų.</a:t>
          </a:r>
          <a:endParaRPr lang="en-US"/>
        </a:p>
      </dgm:t>
    </dgm:pt>
    <dgm:pt modelId="{3D55ABC1-F316-4EFF-89BD-59123425BA38}" type="parTrans" cxnId="{2ACED7C7-EADC-43AA-97F6-1EECD1CEB39F}">
      <dgm:prSet/>
      <dgm:spPr/>
      <dgm:t>
        <a:bodyPr/>
        <a:lstStyle/>
        <a:p>
          <a:endParaRPr lang="en-US"/>
        </a:p>
      </dgm:t>
    </dgm:pt>
    <dgm:pt modelId="{A7C13808-A40D-47A6-9B29-F6CC40222706}" type="sibTrans" cxnId="{2ACED7C7-EADC-43AA-97F6-1EECD1CEB39F}">
      <dgm:prSet/>
      <dgm:spPr/>
      <dgm:t>
        <a:bodyPr/>
        <a:lstStyle/>
        <a:p>
          <a:endParaRPr lang="en-US"/>
        </a:p>
      </dgm:t>
    </dgm:pt>
    <dgm:pt modelId="{CD1EB2A6-6ACA-0E49-BBDB-1065FFB45F44}" type="pres">
      <dgm:prSet presAssocID="{8959234B-C743-4CB1-B93B-E5FE2679413C}" presName="linear" presStyleCnt="0">
        <dgm:presLayoutVars>
          <dgm:animLvl val="lvl"/>
          <dgm:resizeHandles val="exact"/>
        </dgm:presLayoutVars>
      </dgm:prSet>
      <dgm:spPr/>
    </dgm:pt>
    <dgm:pt modelId="{05287B32-9BBF-5D43-8DBE-CF4EA7BFA99F}" type="pres">
      <dgm:prSet presAssocID="{4EAC5D1C-C4E7-4E74-B42F-D61CB06A4D1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5FF6541-82BE-F446-B380-6084DC53863D}" type="pres">
      <dgm:prSet presAssocID="{DE9A5769-B793-4F31-AE11-DFEB8B89DE1E}" presName="spacer" presStyleCnt="0"/>
      <dgm:spPr/>
    </dgm:pt>
    <dgm:pt modelId="{29C19D85-1AC9-1C47-B45F-2449D78A9A44}" type="pres">
      <dgm:prSet presAssocID="{1B01B3E5-7021-4E0B-A6F5-C7E7D8E98B7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FD8832A-C716-9042-8B43-7D6EAF255FFB}" type="pres">
      <dgm:prSet presAssocID="{A7717C10-FF0F-49DF-B57D-F68D8AA3FA28}" presName="spacer" presStyleCnt="0"/>
      <dgm:spPr/>
    </dgm:pt>
    <dgm:pt modelId="{F6AC852C-1130-9944-9525-F9605B9B22C1}" type="pres">
      <dgm:prSet presAssocID="{1BEAD391-2172-4197-927F-4D455B4734B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77CBA0C-9245-0747-8C31-76C66082CD65}" type="pres">
      <dgm:prSet presAssocID="{B80AC8A0-3B43-4853-A6C0-8FC91A2CADA0}" presName="spacer" presStyleCnt="0"/>
      <dgm:spPr/>
    </dgm:pt>
    <dgm:pt modelId="{AAF8C871-2097-F640-906E-239A8FA1206E}" type="pres">
      <dgm:prSet presAssocID="{4D4818F9-6486-442F-8BFF-428A23FA789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EC4CD31-E549-4549-B757-93D6C2701A29}" type="presOf" srcId="{8959234B-C743-4CB1-B93B-E5FE2679413C}" destId="{CD1EB2A6-6ACA-0E49-BBDB-1065FFB45F44}" srcOrd="0" destOrd="0" presId="urn:microsoft.com/office/officeart/2005/8/layout/vList2"/>
    <dgm:cxn modelId="{7415DB44-C59A-6E41-9D27-A378B1327C8E}" type="presOf" srcId="{4EAC5D1C-C4E7-4E74-B42F-D61CB06A4D1F}" destId="{05287B32-9BBF-5D43-8DBE-CF4EA7BFA99F}" srcOrd="0" destOrd="0" presId="urn:microsoft.com/office/officeart/2005/8/layout/vList2"/>
    <dgm:cxn modelId="{062C5E6C-2BF5-934B-AB94-859B2F9581B9}" type="presOf" srcId="{1BEAD391-2172-4197-927F-4D455B4734B5}" destId="{F6AC852C-1130-9944-9525-F9605B9B22C1}" srcOrd="0" destOrd="0" presId="urn:microsoft.com/office/officeart/2005/8/layout/vList2"/>
    <dgm:cxn modelId="{DA6A9AB7-FDC2-4B48-B6B8-338987D98FF7}" type="presOf" srcId="{1B01B3E5-7021-4E0B-A6F5-C7E7D8E98B7F}" destId="{29C19D85-1AC9-1C47-B45F-2449D78A9A44}" srcOrd="0" destOrd="0" presId="urn:microsoft.com/office/officeart/2005/8/layout/vList2"/>
    <dgm:cxn modelId="{B87894BC-D4F1-4BAA-B10E-5BA2BC37F2F9}" srcId="{8959234B-C743-4CB1-B93B-E5FE2679413C}" destId="{1BEAD391-2172-4197-927F-4D455B4734B5}" srcOrd="2" destOrd="0" parTransId="{A68D74DD-83AE-4A6D-AA33-26AFFC306200}" sibTransId="{B80AC8A0-3B43-4853-A6C0-8FC91A2CADA0}"/>
    <dgm:cxn modelId="{2ACED7C7-EADC-43AA-97F6-1EECD1CEB39F}" srcId="{8959234B-C743-4CB1-B93B-E5FE2679413C}" destId="{4D4818F9-6486-442F-8BFF-428A23FA789F}" srcOrd="3" destOrd="0" parTransId="{3D55ABC1-F316-4EFF-89BD-59123425BA38}" sibTransId="{A7C13808-A40D-47A6-9B29-F6CC40222706}"/>
    <dgm:cxn modelId="{E903C2DD-D8F7-4943-9019-B732C83142AE}" srcId="{8959234B-C743-4CB1-B93B-E5FE2679413C}" destId="{4EAC5D1C-C4E7-4E74-B42F-D61CB06A4D1F}" srcOrd="0" destOrd="0" parTransId="{7F59B123-1940-4967-85E7-B6A217A17920}" sibTransId="{DE9A5769-B793-4F31-AE11-DFEB8B89DE1E}"/>
    <dgm:cxn modelId="{CBE6BEE7-0045-470D-95A7-67F2361F314A}" srcId="{8959234B-C743-4CB1-B93B-E5FE2679413C}" destId="{1B01B3E5-7021-4E0B-A6F5-C7E7D8E98B7F}" srcOrd="1" destOrd="0" parTransId="{BF8A0B2C-FC99-41B9-8F4C-6ED475F004EF}" sibTransId="{A7717C10-FF0F-49DF-B57D-F68D8AA3FA28}"/>
    <dgm:cxn modelId="{42EF5CEA-4409-0C4F-8E54-334EC2676BD9}" type="presOf" srcId="{4D4818F9-6486-442F-8BFF-428A23FA789F}" destId="{AAF8C871-2097-F640-906E-239A8FA1206E}" srcOrd="0" destOrd="0" presId="urn:microsoft.com/office/officeart/2005/8/layout/vList2"/>
    <dgm:cxn modelId="{1EACEF82-97ED-1247-A098-CE95260213FC}" type="presParOf" srcId="{CD1EB2A6-6ACA-0E49-BBDB-1065FFB45F44}" destId="{05287B32-9BBF-5D43-8DBE-CF4EA7BFA99F}" srcOrd="0" destOrd="0" presId="urn:microsoft.com/office/officeart/2005/8/layout/vList2"/>
    <dgm:cxn modelId="{36C6493D-0011-8F43-BFAC-8C8678DA1440}" type="presParOf" srcId="{CD1EB2A6-6ACA-0E49-BBDB-1065FFB45F44}" destId="{85FF6541-82BE-F446-B380-6084DC53863D}" srcOrd="1" destOrd="0" presId="urn:microsoft.com/office/officeart/2005/8/layout/vList2"/>
    <dgm:cxn modelId="{D625F846-DC39-2849-A773-DB27853DAD1A}" type="presParOf" srcId="{CD1EB2A6-6ACA-0E49-BBDB-1065FFB45F44}" destId="{29C19D85-1AC9-1C47-B45F-2449D78A9A44}" srcOrd="2" destOrd="0" presId="urn:microsoft.com/office/officeart/2005/8/layout/vList2"/>
    <dgm:cxn modelId="{53938CC4-B5A1-5F43-B92F-ECFE8E521811}" type="presParOf" srcId="{CD1EB2A6-6ACA-0E49-BBDB-1065FFB45F44}" destId="{7FD8832A-C716-9042-8B43-7D6EAF255FFB}" srcOrd="3" destOrd="0" presId="urn:microsoft.com/office/officeart/2005/8/layout/vList2"/>
    <dgm:cxn modelId="{64BFD3A7-2E47-0E4A-AE2B-4CD11C4E6DBB}" type="presParOf" srcId="{CD1EB2A6-6ACA-0E49-BBDB-1065FFB45F44}" destId="{F6AC852C-1130-9944-9525-F9605B9B22C1}" srcOrd="4" destOrd="0" presId="urn:microsoft.com/office/officeart/2005/8/layout/vList2"/>
    <dgm:cxn modelId="{2BEDE49B-7EFF-7F45-B8C6-C5844B0A2229}" type="presParOf" srcId="{CD1EB2A6-6ACA-0E49-BBDB-1065FFB45F44}" destId="{677CBA0C-9245-0747-8C31-76C66082CD65}" srcOrd="5" destOrd="0" presId="urn:microsoft.com/office/officeart/2005/8/layout/vList2"/>
    <dgm:cxn modelId="{17E847C9-79F5-9F41-8D4A-38C78CF59C8D}" type="presParOf" srcId="{CD1EB2A6-6ACA-0E49-BBDB-1065FFB45F44}" destId="{AAF8C871-2097-F640-906E-239A8FA1206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CF9155-8AB4-46D0-8CD1-1033B23E5EEC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AF1026A0-BB15-4369-9BBE-1ADF1F6C21F6}">
      <dgm:prSet/>
      <dgm:spPr/>
      <dgm:t>
        <a:bodyPr/>
        <a:lstStyle/>
        <a:p>
          <a:r>
            <a:rPr lang="lt-LT" b="1"/>
            <a:t>Dirbtinis intelektas (DI):</a:t>
          </a:r>
          <a:endParaRPr lang="en-US"/>
        </a:p>
      </dgm:t>
    </dgm:pt>
    <dgm:pt modelId="{A5B3A9A9-6079-4EE2-B8C0-6113DC1D1879}" type="parTrans" cxnId="{1155BC70-B996-4E1F-B7B1-45331E73F362}">
      <dgm:prSet/>
      <dgm:spPr/>
      <dgm:t>
        <a:bodyPr/>
        <a:lstStyle/>
        <a:p>
          <a:endParaRPr lang="en-US"/>
        </a:p>
      </dgm:t>
    </dgm:pt>
    <dgm:pt modelId="{BEFA33E7-1E21-4709-B4DC-F31CC118F6BC}" type="sibTrans" cxnId="{1155BC70-B996-4E1F-B7B1-45331E73F362}">
      <dgm:prSet/>
      <dgm:spPr/>
      <dgm:t>
        <a:bodyPr/>
        <a:lstStyle/>
        <a:p>
          <a:endParaRPr lang="en-US"/>
        </a:p>
      </dgm:t>
    </dgm:pt>
    <dgm:pt modelId="{C0612557-559F-4BD3-BDBF-64C8CC39F2F5}">
      <dgm:prSet/>
      <dgm:spPr/>
      <dgm:t>
        <a:bodyPr/>
        <a:lstStyle/>
        <a:p>
          <a:r>
            <a:rPr lang="lt-LT" b="1"/>
            <a:t>DI gido programėlės:</a:t>
          </a:r>
          <a:r>
            <a:rPr lang="lt-LT"/>
            <a:t> Sukurti programėles, kurios naudotų DI, kad suteiktų lankytojams personalizuotas ekskursijas. Programėlės galėtų atsižvelgti į lankytojų interesus ir pateikti jiems aktualią informaciją.</a:t>
          </a:r>
          <a:endParaRPr lang="en-US"/>
        </a:p>
      </dgm:t>
    </dgm:pt>
    <dgm:pt modelId="{28398A32-3537-40D9-B54D-1FC027F6C045}" type="parTrans" cxnId="{C45FCB6D-0EB6-469C-89C9-50F33856ED1A}">
      <dgm:prSet/>
      <dgm:spPr/>
      <dgm:t>
        <a:bodyPr/>
        <a:lstStyle/>
        <a:p>
          <a:endParaRPr lang="en-US"/>
        </a:p>
      </dgm:t>
    </dgm:pt>
    <dgm:pt modelId="{5051ED0C-8FAD-4842-9C1E-0616AA509B8A}" type="sibTrans" cxnId="{C45FCB6D-0EB6-469C-89C9-50F33856ED1A}">
      <dgm:prSet/>
      <dgm:spPr/>
      <dgm:t>
        <a:bodyPr/>
        <a:lstStyle/>
        <a:p>
          <a:endParaRPr lang="en-US"/>
        </a:p>
      </dgm:t>
    </dgm:pt>
    <dgm:pt modelId="{FC28DF2B-4D6C-4DC9-BC5E-0BC9FC99AC4C}">
      <dgm:prSet/>
      <dgm:spPr/>
      <dgm:t>
        <a:bodyPr/>
        <a:lstStyle/>
        <a:p>
          <a:r>
            <a:rPr lang="lt-LT" b="1"/>
            <a:t>DI rekonstrukcija:</a:t>
          </a:r>
          <a:r>
            <a:rPr lang="lt-LT"/>
            <a:t> Naudoti DI, kad būtų rekonstruoti sunaikinti arba apgadinti istoriniai objektai. Pavyzdžiui, DI galėtų būti naudojamas senų nuotraukų restauravimui arba 3D modelių kūrimui pagal istorinius aprašymus.</a:t>
          </a:r>
          <a:endParaRPr lang="en-US"/>
        </a:p>
      </dgm:t>
    </dgm:pt>
    <dgm:pt modelId="{0085814B-961E-4536-B5BF-B77AB3B800A1}" type="parTrans" cxnId="{618CA0E6-28DB-4088-B66A-2DD94EAA2A08}">
      <dgm:prSet/>
      <dgm:spPr/>
      <dgm:t>
        <a:bodyPr/>
        <a:lstStyle/>
        <a:p>
          <a:endParaRPr lang="en-US"/>
        </a:p>
      </dgm:t>
    </dgm:pt>
    <dgm:pt modelId="{B49BBEB3-C08F-408C-9A9D-B84906B07415}" type="sibTrans" cxnId="{618CA0E6-28DB-4088-B66A-2DD94EAA2A08}">
      <dgm:prSet/>
      <dgm:spPr/>
      <dgm:t>
        <a:bodyPr/>
        <a:lstStyle/>
        <a:p>
          <a:endParaRPr lang="en-US"/>
        </a:p>
      </dgm:t>
    </dgm:pt>
    <dgm:pt modelId="{6B7DD4A5-9756-4E2B-9C03-9BE99139D4BE}">
      <dgm:prSet/>
      <dgm:spPr/>
      <dgm:t>
        <a:bodyPr/>
        <a:lstStyle/>
        <a:p>
          <a:r>
            <a:rPr lang="lt-LT" b="1"/>
            <a:t>DI analizė:</a:t>
          </a:r>
          <a:r>
            <a:rPr lang="lt-LT"/>
            <a:t> Naudoti DI, kad būtų analizuojami dideli istoriniai duomenų rinkiniai. Tai gali padėti mokslininkams atrasti naujų įžvalgų apie praeitį.</a:t>
          </a:r>
          <a:endParaRPr lang="en-US"/>
        </a:p>
      </dgm:t>
    </dgm:pt>
    <dgm:pt modelId="{C46C2FFA-BB1F-475A-8CD7-DF26C9505388}" type="parTrans" cxnId="{BFDB7791-4F1A-45ED-8437-D2E984C53C5D}">
      <dgm:prSet/>
      <dgm:spPr/>
      <dgm:t>
        <a:bodyPr/>
        <a:lstStyle/>
        <a:p>
          <a:endParaRPr lang="en-US"/>
        </a:p>
      </dgm:t>
    </dgm:pt>
    <dgm:pt modelId="{9C13985B-C4A4-49E9-99E7-866A5FBD3CB5}" type="sibTrans" cxnId="{BFDB7791-4F1A-45ED-8437-D2E984C53C5D}">
      <dgm:prSet/>
      <dgm:spPr/>
      <dgm:t>
        <a:bodyPr/>
        <a:lstStyle/>
        <a:p>
          <a:endParaRPr lang="en-US"/>
        </a:p>
      </dgm:t>
    </dgm:pt>
    <dgm:pt modelId="{231E4E0E-EB4C-984F-859A-1D30DC23A707}" type="pres">
      <dgm:prSet presAssocID="{45CF9155-8AB4-46D0-8CD1-1033B23E5EEC}" presName="linear" presStyleCnt="0">
        <dgm:presLayoutVars>
          <dgm:animLvl val="lvl"/>
          <dgm:resizeHandles val="exact"/>
        </dgm:presLayoutVars>
      </dgm:prSet>
      <dgm:spPr/>
    </dgm:pt>
    <dgm:pt modelId="{0EC7AAF4-8D36-EA4B-8EFC-204E277955A5}" type="pres">
      <dgm:prSet presAssocID="{AF1026A0-BB15-4369-9BBE-1ADF1F6C21F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F08DAE5-465A-2F46-A694-A53CB26DD143}" type="pres">
      <dgm:prSet presAssocID="{BEFA33E7-1E21-4709-B4DC-F31CC118F6BC}" presName="spacer" presStyleCnt="0"/>
      <dgm:spPr/>
    </dgm:pt>
    <dgm:pt modelId="{165D9435-9A5D-E94C-BCDB-D94CA67AB643}" type="pres">
      <dgm:prSet presAssocID="{C0612557-559F-4BD3-BDBF-64C8CC39F2F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E16E302-ED94-944C-88AA-DF067D6CE56D}" type="pres">
      <dgm:prSet presAssocID="{5051ED0C-8FAD-4842-9C1E-0616AA509B8A}" presName="spacer" presStyleCnt="0"/>
      <dgm:spPr/>
    </dgm:pt>
    <dgm:pt modelId="{498F5527-1573-8D49-BB4C-8DC76095FB2E}" type="pres">
      <dgm:prSet presAssocID="{FC28DF2B-4D6C-4DC9-BC5E-0BC9FC99AC4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2721B7D-9C6E-DB48-8081-78B06ADB3CBA}" type="pres">
      <dgm:prSet presAssocID="{B49BBEB3-C08F-408C-9A9D-B84906B07415}" presName="spacer" presStyleCnt="0"/>
      <dgm:spPr/>
    </dgm:pt>
    <dgm:pt modelId="{793C8D8F-06AF-4C4A-A4D4-7BE90FD0C28D}" type="pres">
      <dgm:prSet presAssocID="{6B7DD4A5-9756-4E2B-9C03-9BE99139D4B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14CBE0E-5485-0940-8844-E521C755B601}" type="presOf" srcId="{FC28DF2B-4D6C-4DC9-BC5E-0BC9FC99AC4C}" destId="{498F5527-1573-8D49-BB4C-8DC76095FB2E}" srcOrd="0" destOrd="0" presId="urn:microsoft.com/office/officeart/2005/8/layout/vList2"/>
    <dgm:cxn modelId="{DB6CE12D-374C-EE45-9D31-85688C8472AF}" type="presOf" srcId="{C0612557-559F-4BD3-BDBF-64C8CC39F2F5}" destId="{165D9435-9A5D-E94C-BCDB-D94CA67AB643}" srcOrd="0" destOrd="0" presId="urn:microsoft.com/office/officeart/2005/8/layout/vList2"/>
    <dgm:cxn modelId="{B4C74E50-2B59-9A44-B5EA-D35A5AE25CCF}" type="presOf" srcId="{45CF9155-8AB4-46D0-8CD1-1033B23E5EEC}" destId="{231E4E0E-EB4C-984F-859A-1D30DC23A707}" srcOrd="0" destOrd="0" presId="urn:microsoft.com/office/officeart/2005/8/layout/vList2"/>
    <dgm:cxn modelId="{0A889463-B029-4342-A5CA-D7A5DEC50335}" type="presOf" srcId="{AF1026A0-BB15-4369-9BBE-1ADF1F6C21F6}" destId="{0EC7AAF4-8D36-EA4B-8EFC-204E277955A5}" srcOrd="0" destOrd="0" presId="urn:microsoft.com/office/officeart/2005/8/layout/vList2"/>
    <dgm:cxn modelId="{C45FCB6D-0EB6-469C-89C9-50F33856ED1A}" srcId="{45CF9155-8AB4-46D0-8CD1-1033B23E5EEC}" destId="{C0612557-559F-4BD3-BDBF-64C8CC39F2F5}" srcOrd="1" destOrd="0" parTransId="{28398A32-3537-40D9-B54D-1FC027F6C045}" sibTransId="{5051ED0C-8FAD-4842-9C1E-0616AA509B8A}"/>
    <dgm:cxn modelId="{1155BC70-B996-4E1F-B7B1-45331E73F362}" srcId="{45CF9155-8AB4-46D0-8CD1-1033B23E5EEC}" destId="{AF1026A0-BB15-4369-9BBE-1ADF1F6C21F6}" srcOrd="0" destOrd="0" parTransId="{A5B3A9A9-6079-4EE2-B8C0-6113DC1D1879}" sibTransId="{BEFA33E7-1E21-4709-B4DC-F31CC118F6BC}"/>
    <dgm:cxn modelId="{BFDB7791-4F1A-45ED-8437-D2E984C53C5D}" srcId="{45CF9155-8AB4-46D0-8CD1-1033B23E5EEC}" destId="{6B7DD4A5-9756-4E2B-9C03-9BE99139D4BE}" srcOrd="3" destOrd="0" parTransId="{C46C2FFA-BB1F-475A-8CD7-DF26C9505388}" sibTransId="{9C13985B-C4A4-49E9-99E7-866A5FBD3CB5}"/>
    <dgm:cxn modelId="{A1FAC396-F3AC-9F43-9930-55F9007AA0EF}" type="presOf" srcId="{6B7DD4A5-9756-4E2B-9C03-9BE99139D4BE}" destId="{793C8D8F-06AF-4C4A-A4D4-7BE90FD0C28D}" srcOrd="0" destOrd="0" presId="urn:microsoft.com/office/officeart/2005/8/layout/vList2"/>
    <dgm:cxn modelId="{618CA0E6-28DB-4088-B66A-2DD94EAA2A08}" srcId="{45CF9155-8AB4-46D0-8CD1-1033B23E5EEC}" destId="{FC28DF2B-4D6C-4DC9-BC5E-0BC9FC99AC4C}" srcOrd="2" destOrd="0" parTransId="{0085814B-961E-4536-B5BF-B77AB3B800A1}" sibTransId="{B49BBEB3-C08F-408C-9A9D-B84906B07415}"/>
    <dgm:cxn modelId="{0AFD0228-04A4-4941-A8A5-0EE87287AAEA}" type="presParOf" srcId="{231E4E0E-EB4C-984F-859A-1D30DC23A707}" destId="{0EC7AAF4-8D36-EA4B-8EFC-204E277955A5}" srcOrd="0" destOrd="0" presId="urn:microsoft.com/office/officeart/2005/8/layout/vList2"/>
    <dgm:cxn modelId="{5FB058BB-0F95-B949-9BD9-42D4B41EDBF7}" type="presParOf" srcId="{231E4E0E-EB4C-984F-859A-1D30DC23A707}" destId="{FF08DAE5-465A-2F46-A694-A53CB26DD143}" srcOrd="1" destOrd="0" presId="urn:microsoft.com/office/officeart/2005/8/layout/vList2"/>
    <dgm:cxn modelId="{F5D0F2D2-C912-F540-A366-48FB822DFE73}" type="presParOf" srcId="{231E4E0E-EB4C-984F-859A-1D30DC23A707}" destId="{165D9435-9A5D-E94C-BCDB-D94CA67AB643}" srcOrd="2" destOrd="0" presId="urn:microsoft.com/office/officeart/2005/8/layout/vList2"/>
    <dgm:cxn modelId="{1367E320-ED75-2E44-98D5-2F26272BF8DC}" type="presParOf" srcId="{231E4E0E-EB4C-984F-859A-1D30DC23A707}" destId="{AE16E302-ED94-944C-88AA-DF067D6CE56D}" srcOrd="3" destOrd="0" presId="urn:microsoft.com/office/officeart/2005/8/layout/vList2"/>
    <dgm:cxn modelId="{D0EBEB85-1312-A143-862F-ADF3A2EC5477}" type="presParOf" srcId="{231E4E0E-EB4C-984F-859A-1D30DC23A707}" destId="{498F5527-1573-8D49-BB4C-8DC76095FB2E}" srcOrd="4" destOrd="0" presId="urn:microsoft.com/office/officeart/2005/8/layout/vList2"/>
    <dgm:cxn modelId="{B0E79EB9-0311-824D-8EC1-C19EDD510F4D}" type="presParOf" srcId="{231E4E0E-EB4C-984F-859A-1D30DC23A707}" destId="{12721B7D-9C6E-DB48-8081-78B06ADB3CBA}" srcOrd="5" destOrd="0" presId="urn:microsoft.com/office/officeart/2005/8/layout/vList2"/>
    <dgm:cxn modelId="{EE59A702-98BC-004E-8C3D-0E135A1EDF9D}" type="presParOf" srcId="{231E4E0E-EB4C-984F-859A-1D30DC23A707}" destId="{793C8D8F-06AF-4C4A-A4D4-7BE90FD0C28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6F2FA88-1907-4833-877A-492F1691982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CA4A0FF-F4AA-44C4-8B65-C19E2C633265}">
      <dgm:prSet/>
      <dgm:spPr/>
      <dgm:t>
        <a:bodyPr/>
        <a:lstStyle/>
        <a:p>
          <a:r>
            <a:rPr lang="lt-LT" b="1"/>
            <a:t>Kiti sprendimai:</a:t>
          </a:r>
          <a:endParaRPr lang="en-US"/>
        </a:p>
      </dgm:t>
    </dgm:pt>
    <dgm:pt modelId="{3523D877-57BC-4859-9E49-8A1C752596AA}" type="parTrans" cxnId="{E947760D-AF89-4C28-8068-DC7AA58AF110}">
      <dgm:prSet/>
      <dgm:spPr/>
      <dgm:t>
        <a:bodyPr/>
        <a:lstStyle/>
        <a:p>
          <a:endParaRPr lang="en-US"/>
        </a:p>
      </dgm:t>
    </dgm:pt>
    <dgm:pt modelId="{72DD01D9-5142-475B-822D-1343A93B5703}" type="sibTrans" cxnId="{E947760D-AF89-4C28-8068-DC7AA58AF110}">
      <dgm:prSet/>
      <dgm:spPr/>
      <dgm:t>
        <a:bodyPr/>
        <a:lstStyle/>
        <a:p>
          <a:endParaRPr lang="en-US"/>
        </a:p>
      </dgm:t>
    </dgm:pt>
    <dgm:pt modelId="{E62D64C6-3483-43AB-BD0C-1A46836123EB}">
      <dgm:prSet/>
      <dgm:spPr/>
      <dgm:t>
        <a:bodyPr/>
        <a:lstStyle/>
        <a:p>
          <a:r>
            <a:rPr lang="lt-LT" b="1"/>
            <a:t>Interaktyvūs žemėlapiai:</a:t>
          </a:r>
          <a:r>
            <a:rPr lang="lt-LT"/>
            <a:t> Sukurti interaktyvius žemėlapius, kurie rodytų istorinius objektus ir jų istoriją. Tai gali būti naudinga tiek turistams, tiek vietos gyventojams.</a:t>
          </a:r>
          <a:endParaRPr lang="en-US"/>
        </a:p>
      </dgm:t>
    </dgm:pt>
    <dgm:pt modelId="{8A420042-1C4C-4846-8E05-B389ABF4B1C9}" type="parTrans" cxnId="{AA821876-FF2F-48A7-8DB1-0FBE4D8C8866}">
      <dgm:prSet/>
      <dgm:spPr/>
      <dgm:t>
        <a:bodyPr/>
        <a:lstStyle/>
        <a:p>
          <a:endParaRPr lang="en-US"/>
        </a:p>
      </dgm:t>
    </dgm:pt>
    <dgm:pt modelId="{10F7157F-29E7-4DB5-AEEF-BEEB868A38E6}" type="sibTrans" cxnId="{AA821876-FF2F-48A7-8DB1-0FBE4D8C8866}">
      <dgm:prSet/>
      <dgm:spPr/>
      <dgm:t>
        <a:bodyPr/>
        <a:lstStyle/>
        <a:p>
          <a:endParaRPr lang="en-US"/>
        </a:p>
      </dgm:t>
    </dgm:pt>
    <dgm:pt modelId="{7B8F9446-5C74-48F9-8C2C-FE1BFB88942E}">
      <dgm:prSet/>
      <dgm:spPr/>
      <dgm:t>
        <a:bodyPr/>
        <a:lstStyle/>
        <a:p>
          <a:r>
            <a:rPr lang="lt-LT" b="1"/>
            <a:t>Garso gido sistemos:</a:t>
          </a:r>
          <a:r>
            <a:rPr lang="lt-LT"/>
            <a:t> Naudoti GPS pagrįstas garso gido sistemas, kurios automatiškai paleistų garso įrašus, kai lankytojai priartėja prie istorinių objektų.</a:t>
          </a:r>
          <a:endParaRPr lang="en-US"/>
        </a:p>
      </dgm:t>
    </dgm:pt>
    <dgm:pt modelId="{F89B1898-A6E7-4D43-8083-9E14C30BF47F}" type="parTrans" cxnId="{8D1D5057-21FC-44AE-B5A2-91E5AA67BFF6}">
      <dgm:prSet/>
      <dgm:spPr/>
      <dgm:t>
        <a:bodyPr/>
        <a:lstStyle/>
        <a:p>
          <a:endParaRPr lang="en-US"/>
        </a:p>
      </dgm:t>
    </dgm:pt>
    <dgm:pt modelId="{34E8E45A-D070-4BD8-8208-9DFEB2F87301}" type="sibTrans" cxnId="{8D1D5057-21FC-44AE-B5A2-91E5AA67BFF6}">
      <dgm:prSet/>
      <dgm:spPr/>
      <dgm:t>
        <a:bodyPr/>
        <a:lstStyle/>
        <a:p>
          <a:endParaRPr lang="en-US"/>
        </a:p>
      </dgm:t>
    </dgm:pt>
    <dgm:pt modelId="{9BA322DC-9AFD-4768-8A3C-7FA26D4C3CF9}">
      <dgm:prSet/>
      <dgm:spPr/>
      <dgm:t>
        <a:bodyPr/>
        <a:lstStyle/>
        <a:p>
          <a:r>
            <a:rPr lang="lt-LT" b="1"/>
            <a:t>Hologramos:</a:t>
          </a:r>
          <a:r>
            <a:rPr lang="lt-LT"/>
            <a:t> Naudoti hologramas, kad būtų sukurtos įtraukiančios istorinės rekonstrukcijos. Pavyzdžiui, hologramos galėtų būti naudojamos istoriniams įvykiams atkurti arba senovės žmonių gyvenimui parodyti.</a:t>
          </a:r>
          <a:endParaRPr lang="en-US"/>
        </a:p>
      </dgm:t>
    </dgm:pt>
    <dgm:pt modelId="{1B290483-2C77-4DAA-BE24-40343A1EBECD}" type="parTrans" cxnId="{46B14659-2DBE-41C4-978C-2EC5E2230CFE}">
      <dgm:prSet/>
      <dgm:spPr/>
      <dgm:t>
        <a:bodyPr/>
        <a:lstStyle/>
        <a:p>
          <a:endParaRPr lang="en-US"/>
        </a:p>
      </dgm:t>
    </dgm:pt>
    <dgm:pt modelId="{D4089AD6-705C-49ED-99B3-6258FECF3F85}" type="sibTrans" cxnId="{46B14659-2DBE-41C4-978C-2EC5E2230CFE}">
      <dgm:prSet/>
      <dgm:spPr/>
      <dgm:t>
        <a:bodyPr/>
        <a:lstStyle/>
        <a:p>
          <a:endParaRPr lang="en-US"/>
        </a:p>
      </dgm:t>
    </dgm:pt>
    <dgm:pt modelId="{DAC97556-A6F4-554D-AB70-F5ADD26EC206}" type="pres">
      <dgm:prSet presAssocID="{96F2FA88-1907-4833-877A-492F16919829}" presName="linear" presStyleCnt="0">
        <dgm:presLayoutVars>
          <dgm:animLvl val="lvl"/>
          <dgm:resizeHandles val="exact"/>
        </dgm:presLayoutVars>
      </dgm:prSet>
      <dgm:spPr/>
    </dgm:pt>
    <dgm:pt modelId="{7F9ABADC-63FA-4C40-8227-E3DB6500B304}" type="pres">
      <dgm:prSet presAssocID="{CCA4A0FF-F4AA-44C4-8B65-C19E2C63326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B3327FE-CB1A-3C4A-A012-5C0CE026408C}" type="pres">
      <dgm:prSet presAssocID="{72DD01D9-5142-475B-822D-1343A93B5703}" presName="spacer" presStyleCnt="0"/>
      <dgm:spPr/>
    </dgm:pt>
    <dgm:pt modelId="{C1FB8604-B51F-F048-B9FD-4DB76E08CC8B}" type="pres">
      <dgm:prSet presAssocID="{E62D64C6-3483-43AB-BD0C-1A46836123E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F18CAAE-1005-BC4E-ABCA-BCE23ED395D6}" type="pres">
      <dgm:prSet presAssocID="{10F7157F-29E7-4DB5-AEEF-BEEB868A38E6}" presName="spacer" presStyleCnt="0"/>
      <dgm:spPr/>
    </dgm:pt>
    <dgm:pt modelId="{DC526937-54ED-B345-8AE6-79069EF053A9}" type="pres">
      <dgm:prSet presAssocID="{7B8F9446-5C74-48F9-8C2C-FE1BFB88942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7C5A050-2EBC-7148-BE86-30BD1E1A7BE6}" type="pres">
      <dgm:prSet presAssocID="{34E8E45A-D070-4BD8-8208-9DFEB2F87301}" presName="spacer" presStyleCnt="0"/>
      <dgm:spPr/>
    </dgm:pt>
    <dgm:pt modelId="{DA5D1679-9105-7340-BE37-978BA93BB0B8}" type="pres">
      <dgm:prSet presAssocID="{9BA322DC-9AFD-4768-8A3C-7FA26D4C3CF9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C9BE900-3069-DC43-9C70-11D791063B9A}" type="presOf" srcId="{7B8F9446-5C74-48F9-8C2C-FE1BFB88942E}" destId="{DC526937-54ED-B345-8AE6-79069EF053A9}" srcOrd="0" destOrd="0" presId="urn:microsoft.com/office/officeart/2005/8/layout/vList2"/>
    <dgm:cxn modelId="{E947760D-AF89-4C28-8068-DC7AA58AF110}" srcId="{96F2FA88-1907-4833-877A-492F16919829}" destId="{CCA4A0FF-F4AA-44C4-8B65-C19E2C633265}" srcOrd="0" destOrd="0" parTransId="{3523D877-57BC-4859-9E49-8A1C752596AA}" sibTransId="{72DD01D9-5142-475B-822D-1343A93B5703}"/>
    <dgm:cxn modelId="{25B8DE4A-42C5-3C47-8097-0B14892CCFEA}" type="presOf" srcId="{96F2FA88-1907-4833-877A-492F16919829}" destId="{DAC97556-A6F4-554D-AB70-F5ADD26EC206}" srcOrd="0" destOrd="0" presId="urn:microsoft.com/office/officeart/2005/8/layout/vList2"/>
    <dgm:cxn modelId="{8D1D5057-21FC-44AE-B5A2-91E5AA67BFF6}" srcId="{96F2FA88-1907-4833-877A-492F16919829}" destId="{7B8F9446-5C74-48F9-8C2C-FE1BFB88942E}" srcOrd="2" destOrd="0" parTransId="{F89B1898-A6E7-4D43-8083-9E14C30BF47F}" sibTransId="{34E8E45A-D070-4BD8-8208-9DFEB2F87301}"/>
    <dgm:cxn modelId="{46B14659-2DBE-41C4-978C-2EC5E2230CFE}" srcId="{96F2FA88-1907-4833-877A-492F16919829}" destId="{9BA322DC-9AFD-4768-8A3C-7FA26D4C3CF9}" srcOrd="3" destOrd="0" parTransId="{1B290483-2C77-4DAA-BE24-40343A1EBECD}" sibTransId="{D4089AD6-705C-49ED-99B3-6258FECF3F85}"/>
    <dgm:cxn modelId="{AA821876-FF2F-48A7-8DB1-0FBE4D8C8866}" srcId="{96F2FA88-1907-4833-877A-492F16919829}" destId="{E62D64C6-3483-43AB-BD0C-1A46836123EB}" srcOrd="1" destOrd="0" parTransId="{8A420042-1C4C-4846-8E05-B389ABF4B1C9}" sibTransId="{10F7157F-29E7-4DB5-AEEF-BEEB868A38E6}"/>
    <dgm:cxn modelId="{1234F28B-CA52-2745-A946-FECCD42A96A2}" type="presOf" srcId="{9BA322DC-9AFD-4768-8A3C-7FA26D4C3CF9}" destId="{DA5D1679-9105-7340-BE37-978BA93BB0B8}" srcOrd="0" destOrd="0" presId="urn:microsoft.com/office/officeart/2005/8/layout/vList2"/>
    <dgm:cxn modelId="{5AA0509C-8984-EF44-9885-9A28D6BA1515}" type="presOf" srcId="{E62D64C6-3483-43AB-BD0C-1A46836123EB}" destId="{C1FB8604-B51F-F048-B9FD-4DB76E08CC8B}" srcOrd="0" destOrd="0" presId="urn:microsoft.com/office/officeart/2005/8/layout/vList2"/>
    <dgm:cxn modelId="{648A53CE-60EB-E44E-8DB4-B4A30E50AA27}" type="presOf" srcId="{CCA4A0FF-F4AA-44C4-8B65-C19E2C633265}" destId="{7F9ABADC-63FA-4C40-8227-E3DB6500B304}" srcOrd="0" destOrd="0" presId="urn:microsoft.com/office/officeart/2005/8/layout/vList2"/>
    <dgm:cxn modelId="{7E3FA232-9F14-4749-97B4-C779CF759162}" type="presParOf" srcId="{DAC97556-A6F4-554D-AB70-F5ADD26EC206}" destId="{7F9ABADC-63FA-4C40-8227-E3DB6500B304}" srcOrd="0" destOrd="0" presId="urn:microsoft.com/office/officeart/2005/8/layout/vList2"/>
    <dgm:cxn modelId="{FF198590-CA44-2142-B5ED-A115953EEDCF}" type="presParOf" srcId="{DAC97556-A6F4-554D-AB70-F5ADD26EC206}" destId="{AB3327FE-CB1A-3C4A-A012-5C0CE026408C}" srcOrd="1" destOrd="0" presId="urn:microsoft.com/office/officeart/2005/8/layout/vList2"/>
    <dgm:cxn modelId="{0ED567F3-6F15-CC4A-AC5F-33E35765A8CB}" type="presParOf" srcId="{DAC97556-A6F4-554D-AB70-F5ADD26EC206}" destId="{C1FB8604-B51F-F048-B9FD-4DB76E08CC8B}" srcOrd="2" destOrd="0" presId="urn:microsoft.com/office/officeart/2005/8/layout/vList2"/>
    <dgm:cxn modelId="{680C0363-9384-084B-9760-D7B8E2ADB2B5}" type="presParOf" srcId="{DAC97556-A6F4-554D-AB70-F5ADD26EC206}" destId="{7F18CAAE-1005-BC4E-ABCA-BCE23ED395D6}" srcOrd="3" destOrd="0" presId="urn:microsoft.com/office/officeart/2005/8/layout/vList2"/>
    <dgm:cxn modelId="{EC4E489A-D875-C54A-8C4C-4BADCA80224B}" type="presParOf" srcId="{DAC97556-A6F4-554D-AB70-F5ADD26EC206}" destId="{DC526937-54ED-B345-8AE6-79069EF053A9}" srcOrd="4" destOrd="0" presId="urn:microsoft.com/office/officeart/2005/8/layout/vList2"/>
    <dgm:cxn modelId="{E1014867-102A-5744-A576-B9CDF11B11B2}" type="presParOf" srcId="{DAC97556-A6F4-554D-AB70-F5ADD26EC206}" destId="{27C5A050-2EBC-7148-BE86-30BD1E1A7BE6}" srcOrd="5" destOrd="0" presId="urn:microsoft.com/office/officeart/2005/8/layout/vList2"/>
    <dgm:cxn modelId="{CEDD99CE-64D8-764A-A69D-D950C8178174}" type="presParOf" srcId="{DAC97556-A6F4-554D-AB70-F5ADD26EC206}" destId="{DA5D1679-9105-7340-BE37-978BA93BB0B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5CCE8C0-11A8-4110-9412-17EA2CDBE33D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96D8D88B-10A6-4732-96DE-3718E98D8679}">
      <dgm:prSet/>
      <dgm:spPr/>
      <dgm:t>
        <a:bodyPr/>
        <a:lstStyle/>
        <a:p>
          <a:r>
            <a:rPr lang="lt-LT" b="1"/>
            <a:t>Informacija:</a:t>
          </a:r>
          <a:endParaRPr lang="en-US"/>
        </a:p>
      </dgm:t>
    </dgm:pt>
    <dgm:pt modelId="{48E67CDE-28C5-43CB-8E90-6AA7B386C515}" type="parTrans" cxnId="{22A91AE5-6A57-4749-9081-7BC4CDC57E0C}">
      <dgm:prSet/>
      <dgm:spPr/>
      <dgm:t>
        <a:bodyPr/>
        <a:lstStyle/>
        <a:p>
          <a:endParaRPr lang="en-US"/>
        </a:p>
      </dgm:t>
    </dgm:pt>
    <dgm:pt modelId="{688DF91A-E45F-44EF-8C34-C3A1FD460809}" type="sibTrans" cxnId="{22A91AE5-6A57-4749-9081-7BC4CDC57E0C}">
      <dgm:prSet/>
      <dgm:spPr/>
      <dgm:t>
        <a:bodyPr/>
        <a:lstStyle/>
        <a:p>
          <a:endParaRPr lang="en-US"/>
        </a:p>
      </dgm:t>
    </dgm:pt>
    <dgm:pt modelId="{F8C5B863-3202-4087-B4A9-4665E047825E}">
      <dgm:prSet/>
      <dgm:spPr/>
      <dgm:t>
        <a:bodyPr/>
        <a:lstStyle/>
        <a:p>
          <a:r>
            <a:rPr lang="lt-LT" b="1"/>
            <a:t>Prieinamumas:</a:t>
          </a:r>
          <a:r>
            <a:rPr lang="lt-LT"/>
            <a:t> Vartotojams svarbu, kad informacija apie kultūros paveldą būtų lengvai prieinama. Tai apima tiek fizinį prieinamumą (pvz., galimybę aplankyti objektus), tiek skaitmeninį prieinamumą (pvz., informaciją internete).</a:t>
          </a:r>
          <a:endParaRPr lang="en-US"/>
        </a:p>
      </dgm:t>
    </dgm:pt>
    <dgm:pt modelId="{DAEC7E92-AB12-4DAC-9625-8498D6C25EA7}" type="parTrans" cxnId="{F69F6D9D-1294-4E23-9E6E-053ACFC1971D}">
      <dgm:prSet/>
      <dgm:spPr/>
      <dgm:t>
        <a:bodyPr/>
        <a:lstStyle/>
        <a:p>
          <a:endParaRPr lang="en-US"/>
        </a:p>
      </dgm:t>
    </dgm:pt>
    <dgm:pt modelId="{54827F56-53C0-48D5-950B-94C6C7F78138}" type="sibTrans" cxnId="{F69F6D9D-1294-4E23-9E6E-053ACFC1971D}">
      <dgm:prSet/>
      <dgm:spPr/>
      <dgm:t>
        <a:bodyPr/>
        <a:lstStyle/>
        <a:p>
          <a:endParaRPr lang="en-US"/>
        </a:p>
      </dgm:t>
    </dgm:pt>
    <dgm:pt modelId="{89DDDD5D-7539-415F-9318-F9E4A9DC6BE8}">
      <dgm:prSet/>
      <dgm:spPr/>
      <dgm:t>
        <a:bodyPr/>
        <a:lstStyle/>
        <a:p>
          <a:r>
            <a:rPr lang="lt-LT" b="1"/>
            <a:t>Patikimumas:</a:t>
          </a:r>
          <a:r>
            <a:rPr lang="lt-LT"/>
            <a:t> Vartotojai nori gauti patikimą ir tikslią informaciją apie kultūros paveldą. Tai ypač svarbu, kai kalbama apie istorinius faktus ir duomenis.</a:t>
          </a:r>
          <a:endParaRPr lang="en-US"/>
        </a:p>
      </dgm:t>
    </dgm:pt>
    <dgm:pt modelId="{91178D9F-49DA-486D-BD03-3BE8DAA49F15}" type="parTrans" cxnId="{9ADB764A-4A25-4B2E-BF81-76B74D7748EB}">
      <dgm:prSet/>
      <dgm:spPr/>
      <dgm:t>
        <a:bodyPr/>
        <a:lstStyle/>
        <a:p>
          <a:endParaRPr lang="en-US"/>
        </a:p>
      </dgm:t>
    </dgm:pt>
    <dgm:pt modelId="{7FA1AA3E-7E53-4009-99DA-E608925186F9}" type="sibTrans" cxnId="{9ADB764A-4A25-4B2E-BF81-76B74D7748EB}">
      <dgm:prSet/>
      <dgm:spPr/>
      <dgm:t>
        <a:bodyPr/>
        <a:lstStyle/>
        <a:p>
          <a:endParaRPr lang="en-US"/>
        </a:p>
      </dgm:t>
    </dgm:pt>
    <dgm:pt modelId="{679A6121-582F-4987-87D4-908F92E7F0FA}">
      <dgm:prSet/>
      <dgm:spPr/>
      <dgm:t>
        <a:bodyPr/>
        <a:lstStyle/>
        <a:p>
          <a:r>
            <a:rPr lang="lt-LT" b="1"/>
            <a:t>Įdomumas:</a:t>
          </a:r>
          <a:r>
            <a:rPr lang="lt-LT"/>
            <a:t> Informacija turi būti pateikta įdomiai ir patraukliai, kad sudomintų vartotojus ir paskatintų juos domėtis kultūros paveldu.</a:t>
          </a:r>
          <a:endParaRPr lang="en-US"/>
        </a:p>
      </dgm:t>
    </dgm:pt>
    <dgm:pt modelId="{51112F1A-B26D-48AF-A907-463B28EAEBCA}" type="parTrans" cxnId="{EDF7F881-6682-4F30-89DB-1C64D1D2CDDA}">
      <dgm:prSet/>
      <dgm:spPr/>
      <dgm:t>
        <a:bodyPr/>
        <a:lstStyle/>
        <a:p>
          <a:endParaRPr lang="en-US"/>
        </a:p>
      </dgm:t>
    </dgm:pt>
    <dgm:pt modelId="{92165DF5-E590-4AD8-86A2-3248C50B0496}" type="sibTrans" cxnId="{EDF7F881-6682-4F30-89DB-1C64D1D2CDDA}">
      <dgm:prSet/>
      <dgm:spPr/>
      <dgm:t>
        <a:bodyPr/>
        <a:lstStyle/>
        <a:p>
          <a:endParaRPr lang="en-US"/>
        </a:p>
      </dgm:t>
    </dgm:pt>
    <dgm:pt modelId="{9290A33A-059C-4569-BFAC-264BD676500C}">
      <dgm:prSet/>
      <dgm:spPr/>
      <dgm:t>
        <a:bodyPr/>
        <a:lstStyle/>
        <a:p>
          <a:r>
            <a:rPr lang="lt-LT" b="1"/>
            <a:t>Kontekstas:</a:t>
          </a:r>
          <a:r>
            <a:rPr lang="lt-LT"/>
            <a:t> Vartotojams svarbu suprasti kultūros paveldo objektų kontekstą – jų istoriją, reikšmę, ryšį su kitais objektais ir vietovėmis</a:t>
          </a:r>
          <a:endParaRPr lang="en-US"/>
        </a:p>
      </dgm:t>
    </dgm:pt>
    <dgm:pt modelId="{2199262E-750D-4D72-AD8F-67ADFFA11444}" type="parTrans" cxnId="{7F2ADBA6-7F87-4351-BE75-12D6AEB107C4}">
      <dgm:prSet/>
      <dgm:spPr/>
      <dgm:t>
        <a:bodyPr/>
        <a:lstStyle/>
        <a:p>
          <a:endParaRPr lang="en-US"/>
        </a:p>
      </dgm:t>
    </dgm:pt>
    <dgm:pt modelId="{3122306F-E403-4AB4-A1F7-A03103FD24D7}" type="sibTrans" cxnId="{7F2ADBA6-7F87-4351-BE75-12D6AEB107C4}">
      <dgm:prSet/>
      <dgm:spPr/>
      <dgm:t>
        <a:bodyPr/>
        <a:lstStyle/>
        <a:p>
          <a:endParaRPr lang="en-US"/>
        </a:p>
      </dgm:t>
    </dgm:pt>
    <dgm:pt modelId="{630025F2-25BB-614B-935D-184BF054506D}" type="pres">
      <dgm:prSet presAssocID="{35CCE8C0-11A8-4110-9412-17EA2CDBE33D}" presName="vert0" presStyleCnt="0">
        <dgm:presLayoutVars>
          <dgm:dir/>
          <dgm:animOne val="branch"/>
          <dgm:animLvl val="lvl"/>
        </dgm:presLayoutVars>
      </dgm:prSet>
      <dgm:spPr/>
    </dgm:pt>
    <dgm:pt modelId="{FD683FCC-2988-F644-A9DE-93F6D8FC9757}" type="pres">
      <dgm:prSet presAssocID="{96D8D88B-10A6-4732-96DE-3718E98D8679}" presName="thickLine" presStyleLbl="alignNode1" presStyleIdx="0" presStyleCnt="5"/>
      <dgm:spPr/>
    </dgm:pt>
    <dgm:pt modelId="{93C95EBC-C650-F442-83CA-D2D883127B73}" type="pres">
      <dgm:prSet presAssocID="{96D8D88B-10A6-4732-96DE-3718E98D8679}" presName="horz1" presStyleCnt="0"/>
      <dgm:spPr/>
    </dgm:pt>
    <dgm:pt modelId="{688D673E-EFCC-6F4D-B14B-1696752444BA}" type="pres">
      <dgm:prSet presAssocID="{96D8D88B-10A6-4732-96DE-3718E98D8679}" presName="tx1" presStyleLbl="revTx" presStyleIdx="0" presStyleCnt="5"/>
      <dgm:spPr/>
    </dgm:pt>
    <dgm:pt modelId="{B043C16D-AB04-3B49-86DF-FA18EEB5095D}" type="pres">
      <dgm:prSet presAssocID="{96D8D88B-10A6-4732-96DE-3718E98D8679}" presName="vert1" presStyleCnt="0"/>
      <dgm:spPr/>
    </dgm:pt>
    <dgm:pt modelId="{72A39E66-693B-3B42-9294-4104EC45C6D3}" type="pres">
      <dgm:prSet presAssocID="{F8C5B863-3202-4087-B4A9-4665E047825E}" presName="thickLine" presStyleLbl="alignNode1" presStyleIdx="1" presStyleCnt="5"/>
      <dgm:spPr/>
    </dgm:pt>
    <dgm:pt modelId="{166CD1E7-7F94-C546-A623-D26DB7DE185B}" type="pres">
      <dgm:prSet presAssocID="{F8C5B863-3202-4087-B4A9-4665E047825E}" presName="horz1" presStyleCnt="0"/>
      <dgm:spPr/>
    </dgm:pt>
    <dgm:pt modelId="{CC6B3DDC-A884-554A-A468-A6E591209F00}" type="pres">
      <dgm:prSet presAssocID="{F8C5B863-3202-4087-B4A9-4665E047825E}" presName="tx1" presStyleLbl="revTx" presStyleIdx="1" presStyleCnt="5"/>
      <dgm:spPr/>
    </dgm:pt>
    <dgm:pt modelId="{22150C26-2C33-3C4F-8192-989A2A2EECB2}" type="pres">
      <dgm:prSet presAssocID="{F8C5B863-3202-4087-B4A9-4665E047825E}" presName="vert1" presStyleCnt="0"/>
      <dgm:spPr/>
    </dgm:pt>
    <dgm:pt modelId="{F2E54026-C25B-2D47-8226-3F1A77E87EED}" type="pres">
      <dgm:prSet presAssocID="{89DDDD5D-7539-415F-9318-F9E4A9DC6BE8}" presName="thickLine" presStyleLbl="alignNode1" presStyleIdx="2" presStyleCnt="5"/>
      <dgm:spPr/>
    </dgm:pt>
    <dgm:pt modelId="{B7779012-D94A-1347-8532-676D3976148B}" type="pres">
      <dgm:prSet presAssocID="{89DDDD5D-7539-415F-9318-F9E4A9DC6BE8}" presName="horz1" presStyleCnt="0"/>
      <dgm:spPr/>
    </dgm:pt>
    <dgm:pt modelId="{666BF2A7-7EDA-3E49-BA5E-EB99ECF66604}" type="pres">
      <dgm:prSet presAssocID="{89DDDD5D-7539-415F-9318-F9E4A9DC6BE8}" presName="tx1" presStyleLbl="revTx" presStyleIdx="2" presStyleCnt="5"/>
      <dgm:spPr/>
    </dgm:pt>
    <dgm:pt modelId="{D4D96C79-8ED0-764F-98D5-DEF5A77B1A49}" type="pres">
      <dgm:prSet presAssocID="{89DDDD5D-7539-415F-9318-F9E4A9DC6BE8}" presName="vert1" presStyleCnt="0"/>
      <dgm:spPr/>
    </dgm:pt>
    <dgm:pt modelId="{7EAA7B09-E4F7-874B-80D1-1F9559F67523}" type="pres">
      <dgm:prSet presAssocID="{679A6121-582F-4987-87D4-908F92E7F0FA}" presName="thickLine" presStyleLbl="alignNode1" presStyleIdx="3" presStyleCnt="5"/>
      <dgm:spPr/>
    </dgm:pt>
    <dgm:pt modelId="{7E302FC0-7442-6749-8307-46DF017A6E5F}" type="pres">
      <dgm:prSet presAssocID="{679A6121-582F-4987-87D4-908F92E7F0FA}" presName="horz1" presStyleCnt="0"/>
      <dgm:spPr/>
    </dgm:pt>
    <dgm:pt modelId="{8E8B72B9-243F-8047-838F-8F4D32E779B2}" type="pres">
      <dgm:prSet presAssocID="{679A6121-582F-4987-87D4-908F92E7F0FA}" presName="tx1" presStyleLbl="revTx" presStyleIdx="3" presStyleCnt="5"/>
      <dgm:spPr/>
    </dgm:pt>
    <dgm:pt modelId="{5FC8B68D-9EA9-6D4D-85CE-4AADF6042D3A}" type="pres">
      <dgm:prSet presAssocID="{679A6121-582F-4987-87D4-908F92E7F0FA}" presName="vert1" presStyleCnt="0"/>
      <dgm:spPr/>
    </dgm:pt>
    <dgm:pt modelId="{9FBC8D36-6AAE-1646-8484-79299424EE80}" type="pres">
      <dgm:prSet presAssocID="{9290A33A-059C-4569-BFAC-264BD676500C}" presName="thickLine" presStyleLbl="alignNode1" presStyleIdx="4" presStyleCnt="5"/>
      <dgm:spPr/>
    </dgm:pt>
    <dgm:pt modelId="{FBC783BC-3F43-8641-9076-1346A23EC899}" type="pres">
      <dgm:prSet presAssocID="{9290A33A-059C-4569-BFAC-264BD676500C}" presName="horz1" presStyleCnt="0"/>
      <dgm:spPr/>
    </dgm:pt>
    <dgm:pt modelId="{1C904FCF-C0E9-4E4B-B369-C82DE4C5E20A}" type="pres">
      <dgm:prSet presAssocID="{9290A33A-059C-4569-BFAC-264BD676500C}" presName="tx1" presStyleLbl="revTx" presStyleIdx="4" presStyleCnt="5"/>
      <dgm:spPr/>
    </dgm:pt>
    <dgm:pt modelId="{068EC92F-9176-B646-8B7F-41A08F63E42B}" type="pres">
      <dgm:prSet presAssocID="{9290A33A-059C-4569-BFAC-264BD676500C}" presName="vert1" presStyleCnt="0"/>
      <dgm:spPr/>
    </dgm:pt>
  </dgm:ptLst>
  <dgm:cxnLst>
    <dgm:cxn modelId="{CA0BEC1B-EC38-B54E-88DB-517DEDC04453}" type="presOf" srcId="{35CCE8C0-11A8-4110-9412-17EA2CDBE33D}" destId="{630025F2-25BB-614B-935D-184BF054506D}" srcOrd="0" destOrd="0" presId="urn:microsoft.com/office/officeart/2008/layout/LinedList"/>
    <dgm:cxn modelId="{9ADB764A-4A25-4B2E-BF81-76B74D7748EB}" srcId="{35CCE8C0-11A8-4110-9412-17EA2CDBE33D}" destId="{89DDDD5D-7539-415F-9318-F9E4A9DC6BE8}" srcOrd="2" destOrd="0" parTransId="{91178D9F-49DA-486D-BD03-3BE8DAA49F15}" sibTransId="{7FA1AA3E-7E53-4009-99DA-E608925186F9}"/>
    <dgm:cxn modelId="{EDF7F881-6682-4F30-89DB-1C64D1D2CDDA}" srcId="{35CCE8C0-11A8-4110-9412-17EA2CDBE33D}" destId="{679A6121-582F-4987-87D4-908F92E7F0FA}" srcOrd="3" destOrd="0" parTransId="{51112F1A-B26D-48AF-A907-463B28EAEBCA}" sibTransId="{92165DF5-E590-4AD8-86A2-3248C50B0496}"/>
    <dgm:cxn modelId="{249F329D-BC65-D749-9B10-30B9B2C3A0A6}" type="presOf" srcId="{9290A33A-059C-4569-BFAC-264BD676500C}" destId="{1C904FCF-C0E9-4E4B-B369-C82DE4C5E20A}" srcOrd="0" destOrd="0" presId="urn:microsoft.com/office/officeart/2008/layout/LinedList"/>
    <dgm:cxn modelId="{F69F6D9D-1294-4E23-9E6E-053ACFC1971D}" srcId="{35CCE8C0-11A8-4110-9412-17EA2CDBE33D}" destId="{F8C5B863-3202-4087-B4A9-4665E047825E}" srcOrd="1" destOrd="0" parTransId="{DAEC7E92-AB12-4DAC-9625-8498D6C25EA7}" sibTransId="{54827F56-53C0-48D5-950B-94C6C7F78138}"/>
    <dgm:cxn modelId="{7F2ADBA6-7F87-4351-BE75-12D6AEB107C4}" srcId="{35CCE8C0-11A8-4110-9412-17EA2CDBE33D}" destId="{9290A33A-059C-4569-BFAC-264BD676500C}" srcOrd="4" destOrd="0" parTransId="{2199262E-750D-4D72-AD8F-67ADFFA11444}" sibTransId="{3122306F-E403-4AB4-A1F7-A03103FD24D7}"/>
    <dgm:cxn modelId="{492146AA-084F-EA41-9E6F-142297CF87CC}" type="presOf" srcId="{F8C5B863-3202-4087-B4A9-4665E047825E}" destId="{CC6B3DDC-A884-554A-A468-A6E591209F00}" srcOrd="0" destOrd="0" presId="urn:microsoft.com/office/officeart/2008/layout/LinedList"/>
    <dgm:cxn modelId="{5B8907CD-4417-CF4C-95CA-4B56A26E334E}" type="presOf" srcId="{89DDDD5D-7539-415F-9318-F9E4A9DC6BE8}" destId="{666BF2A7-7EDA-3E49-BA5E-EB99ECF66604}" srcOrd="0" destOrd="0" presId="urn:microsoft.com/office/officeart/2008/layout/LinedList"/>
    <dgm:cxn modelId="{22A91AE5-6A57-4749-9081-7BC4CDC57E0C}" srcId="{35CCE8C0-11A8-4110-9412-17EA2CDBE33D}" destId="{96D8D88B-10A6-4732-96DE-3718E98D8679}" srcOrd="0" destOrd="0" parTransId="{48E67CDE-28C5-43CB-8E90-6AA7B386C515}" sibTransId="{688DF91A-E45F-44EF-8C34-C3A1FD460809}"/>
    <dgm:cxn modelId="{89C95FEF-DFDC-1F43-BB63-F2FAD65B43B5}" type="presOf" srcId="{679A6121-582F-4987-87D4-908F92E7F0FA}" destId="{8E8B72B9-243F-8047-838F-8F4D32E779B2}" srcOrd="0" destOrd="0" presId="urn:microsoft.com/office/officeart/2008/layout/LinedList"/>
    <dgm:cxn modelId="{9237B4FA-004C-FB47-B44F-54EAE9E85EB1}" type="presOf" srcId="{96D8D88B-10A6-4732-96DE-3718E98D8679}" destId="{688D673E-EFCC-6F4D-B14B-1696752444BA}" srcOrd="0" destOrd="0" presId="urn:microsoft.com/office/officeart/2008/layout/LinedList"/>
    <dgm:cxn modelId="{EBB7C16B-87AD-7F4E-A37A-39015E7E0EE7}" type="presParOf" srcId="{630025F2-25BB-614B-935D-184BF054506D}" destId="{FD683FCC-2988-F644-A9DE-93F6D8FC9757}" srcOrd="0" destOrd="0" presId="urn:microsoft.com/office/officeart/2008/layout/LinedList"/>
    <dgm:cxn modelId="{45520E5A-8C75-9D47-B63A-48FDCE418C8D}" type="presParOf" srcId="{630025F2-25BB-614B-935D-184BF054506D}" destId="{93C95EBC-C650-F442-83CA-D2D883127B73}" srcOrd="1" destOrd="0" presId="urn:microsoft.com/office/officeart/2008/layout/LinedList"/>
    <dgm:cxn modelId="{F7792649-A2DA-B146-8538-4C886A365ADB}" type="presParOf" srcId="{93C95EBC-C650-F442-83CA-D2D883127B73}" destId="{688D673E-EFCC-6F4D-B14B-1696752444BA}" srcOrd="0" destOrd="0" presId="urn:microsoft.com/office/officeart/2008/layout/LinedList"/>
    <dgm:cxn modelId="{91F74BBC-4391-DD47-96BD-F11E28C1BC80}" type="presParOf" srcId="{93C95EBC-C650-F442-83CA-D2D883127B73}" destId="{B043C16D-AB04-3B49-86DF-FA18EEB5095D}" srcOrd="1" destOrd="0" presId="urn:microsoft.com/office/officeart/2008/layout/LinedList"/>
    <dgm:cxn modelId="{0CBE755B-96D6-4B45-B27D-B0AF3643A811}" type="presParOf" srcId="{630025F2-25BB-614B-935D-184BF054506D}" destId="{72A39E66-693B-3B42-9294-4104EC45C6D3}" srcOrd="2" destOrd="0" presId="urn:microsoft.com/office/officeart/2008/layout/LinedList"/>
    <dgm:cxn modelId="{A2B2983B-939F-5C41-B2D2-5FC6970BC3B8}" type="presParOf" srcId="{630025F2-25BB-614B-935D-184BF054506D}" destId="{166CD1E7-7F94-C546-A623-D26DB7DE185B}" srcOrd="3" destOrd="0" presId="urn:microsoft.com/office/officeart/2008/layout/LinedList"/>
    <dgm:cxn modelId="{881E83C7-E637-064B-B266-5992387D0080}" type="presParOf" srcId="{166CD1E7-7F94-C546-A623-D26DB7DE185B}" destId="{CC6B3DDC-A884-554A-A468-A6E591209F00}" srcOrd="0" destOrd="0" presId="urn:microsoft.com/office/officeart/2008/layout/LinedList"/>
    <dgm:cxn modelId="{1061862D-6C64-3F41-B2AD-63E7DFA51D69}" type="presParOf" srcId="{166CD1E7-7F94-C546-A623-D26DB7DE185B}" destId="{22150C26-2C33-3C4F-8192-989A2A2EECB2}" srcOrd="1" destOrd="0" presId="urn:microsoft.com/office/officeart/2008/layout/LinedList"/>
    <dgm:cxn modelId="{2B7EAF07-F4F3-C344-847B-0C84DB924865}" type="presParOf" srcId="{630025F2-25BB-614B-935D-184BF054506D}" destId="{F2E54026-C25B-2D47-8226-3F1A77E87EED}" srcOrd="4" destOrd="0" presId="urn:microsoft.com/office/officeart/2008/layout/LinedList"/>
    <dgm:cxn modelId="{CC05D698-0FCB-0440-BA48-37D9B7510EF0}" type="presParOf" srcId="{630025F2-25BB-614B-935D-184BF054506D}" destId="{B7779012-D94A-1347-8532-676D3976148B}" srcOrd="5" destOrd="0" presId="urn:microsoft.com/office/officeart/2008/layout/LinedList"/>
    <dgm:cxn modelId="{AAD2631B-C0F5-444A-97E7-2969AA618AEE}" type="presParOf" srcId="{B7779012-D94A-1347-8532-676D3976148B}" destId="{666BF2A7-7EDA-3E49-BA5E-EB99ECF66604}" srcOrd="0" destOrd="0" presId="urn:microsoft.com/office/officeart/2008/layout/LinedList"/>
    <dgm:cxn modelId="{E47D7F94-6046-C94E-8886-31A003274319}" type="presParOf" srcId="{B7779012-D94A-1347-8532-676D3976148B}" destId="{D4D96C79-8ED0-764F-98D5-DEF5A77B1A49}" srcOrd="1" destOrd="0" presId="urn:microsoft.com/office/officeart/2008/layout/LinedList"/>
    <dgm:cxn modelId="{1D1DEC61-BF87-3B49-86F0-B1354CA8199F}" type="presParOf" srcId="{630025F2-25BB-614B-935D-184BF054506D}" destId="{7EAA7B09-E4F7-874B-80D1-1F9559F67523}" srcOrd="6" destOrd="0" presId="urn:microsoft.com/office/officeart/2008/layout/LinedList"/>
    <dgm:cxn modelId="{8C49FEA4-A688-184B-A904-1406ABF5C5ED}" type="presParOf" srcId="{630025F2-25BB-614B-935D-184BF054506D}" destId="{7E302FC0-7442-6749-8307-46DF017A6E5F}" srcOrd="7" destOrd="0" presId="urn:microsoft.com/office/officeart/2008/layout/LinedList"/>
    <dgm:cxn modelId="{4CEF1D5C-F649-9E4B-AC45-389B5209F812}" type="presParOf" srcId="{7E302FC0-7442-6749-8307-46DF017A6E5F}" destId="{8E8B72B9-243F-8047-838F-8F4D32E779B2}" srcOrd="0" destOrd="0" presId="urn:microsoft.com/office/officeart/2008/layout/LinedList"/>
    <dgm:cxn modelId="{3F457555-7C4B-F544-BD05-0C3916B21FF4}" type="presParOf" srcId="{7E302FC0-7442-6749-8307-46DF017A6E5F}" destId="{5FC8B68D-9EA9-6D4D-85CE-4AADF6042D3A}" srcOrd="1" destOrd="0" presId="urn:microsoft.com/office/officeart/2008/layout/LinedList"/>
    <dgm:cxn modelId="{557FAE60-C09E-5641-AC88-D9B07DBEAD68}" type="presParOf" srcId="{630025F2-25BB-614B-935D-184BF054506D}" destId="{9FBC8D36-6AAE-1646-8484-79299424EE80}" srcOrd="8" destOrd="0" presId="urn:microsoft.com/office/officeart/2008/layout/LinedList"/>
    <dgm:cxn modelId="{0142F0EB-C722-7346-A6A8-BCD290875C46}" type="presParOf" srcId="{630025F2-25BB-614B-935D-184BF054506D}" destId="{FBC783BC-3F43-8641-9076-1346A23EC899}" srcOrd="9" destOrd="0" presId="urn:microsoft.com/office/officeart/2008/layout/LinedList"/>
    <dgm:cxn modelId="{1B50DE46-D4F3-D647-A056-CC24CFC6113E}" type="presParOf" srcId="{FBC783BC-3F43-8641-9076-1346A23EC899}" destId="{1C904FCF-C0E9-4E4B-B369-C82DE4C5E20A}" srcOrd="0" destOrd="0" presId="urn:microsoft.com/office/officeart/2008/layout/LinedList"/>
    <dgm:cxn modelId="{8290E785-F7BF-614F-AC80-0E9FEA203720}" type="presParOf" srcId="{FBC783BC-3F43-8641-9076-1346A23EC899}" destId="{068EC92F-9176-B646-8B7F-41A08F63E42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BD1496B-34EC-43AA-B713-853C7919766E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E4C8073F-2FCB-496D-8E6A-025749128B63}">
      <dgm:prSet/>
      <dgm:spPr/>
      <dgm:t>
        <a:bodyPr/>
        <a:lstStyle/>
        <a:p>
          <a:r>
            <a:rPr lang="lt-LT" b="1"/>
            <a:t>Patirtis:</a:t>
          </a:r>
          <a:endParaRPr lang="en-US"/>
        </a:p>
      </dgm:t>
    </dgm:pt>
    <dgm:pt modelId="{E3CECF7C-E5EE-4E97-8AC8-0C36B1AFFD83}" type="parTrans" cxnId="{2345AA2D-C2F4-47BF-93C1-FCBA81F7B56E}">
      <dgm:prSet/>
      <dgm:spPr/>
      <dgm:t>
        <a:bodyPr/>
        <a:lstStyle/>
        <a:p>
          <a:endParaRPr lang="en-US"/>
        </a:p>
      </dgm:t>
    </dgm:pt>
    <dgm:pt modelId="{7D474F76-54BF-4BF1-AA78-A33B4D20ECBC}" type="sibTrans" cxnId="{2345AA2D-C2F4-47BF-93C1-FCBA81F7B56E}">
      <dgm:prSet/>
      <dgm:spPr/>
      <dgm:t>
        <a:bodyPr/>
        <a:lstStyle/>
        <a:p>
          <a:endParaRPr lang="en-US"/>
        </a:p>
      </dgm:t>
    </dgm:pt>
    <dgm:pt modelId="{436C0989-9E51-4B64-9261-6897370E1379}">
      <dgm:prSet/>
      <dgm:spPr/>
      <dgm:t>
        <a:bodyPr/>
        <a:lstStyle/>
        <a:p>
          <a:r>
            <a:rPr lang="lt-LT" b="1"/>
            <a:t>Įtraukimas:</a:t>
          </a:r>
          <a:r>
            <a:rPr lang="lt-LT"/>
            <a:t> Vartotojai nori patirti kultūros paveldą interaktyviai ir įtraukiančiai. Tai gali apimti virtualias ekskursijas, interaktyvius eksponatus, edukacines programas ir kitas veiklas.</a:t>
          </a:r>
          <a:endParaRPr lang="en-US"/>
        </a:p>
      </dgm:t>
    </dgm:pt>
    <dgm:pt modelId="{96A65C66-4810-4896-9076-9B7D7D387EB0}" type="parTrans" cxnId="{C396538E-5E83-4F56-BB38-1EC1B40EC95D}">
      <dgm:prSet/>
      <dgm:spPr/>
      <dgm:t>
        <a:bodyPr/>
        <a:lstStyle/>
        <a:p>
          <a:endParaRPr lang="en-US"/>
        </a:p>
      </dgm:t>
    </dgm:pt>
    <dgm:pt modelId="{C2D900D8-A782-41B7-900E-AE8142EF9421}" type="sibTrans" cxnId="{C396538E-5E83-4F56-BB38-1EC1B40EC95D}">
      <dgm:prSet/>
      <dgm:spPr/>
      <dgm:t>
        <a:bodyPr/>
        <a:lstStyle/>
        <a:p>
          <a:endParaRPr lang="en-US"/>
        </a:p>
      </dgm:t>
    </dgm:pt>
    <dgm:pt modelId="{AA09A916-11E1-419D-A8E3-095051315727}">
      <dgm:prSet/>
      <dgm:spPr/>
      <dgm:t>
        <a:bodyPr/>
        <a:lstStyle/>
        <a:p>
          <a:r>
            <a:rPr lang="lt-LT" b="1"/>
            <a:t>Autentiškumas:</a:t>
          </a:r>
          <a:r>
            <a:rPr lang="lt-LT"/>
            <a:t> Vartotojai vertina autentišką patirtį, leidžiančią jiems pajusti kultūros paveldo dvasią.</a:t>
          </a:r>
          <a:endParaRPr lang="en-US"/>
        </a:p>
      </dgm:t>
    </dgm:pt>
    <dgm:pt modelId="{F230E6CB-E28C-4527-AF9E-625E68527720}" type="parTrans" cxnId="{B7901551-BE80-4B94-BA49-C87BD49A7FCB}">
      <dgm:prSet/>
      <dgm:spPr/>
      <dgm:t>
        <a:bodyPr/>
        <a:lstStyle/>
        <a:p>
          <a:endParaRPr lang="en-US"/>
        </a:p>
      </dgm:t>
    </dgm:pt>
    <dgm:pt modelId="{7EAA6783-7661-4A62-AEFB-144DFDF189F0}" type="sibTrans" cxnId="{B7901551-BE80-4B94-BA49-C87BD49A7FCB}">
      <dgm:prSet/>
      <dgm:spPr/>
      <dgm:t>
        <a:bodyPr/>
        <a:lstStyle/>
        <a:p>
          <a:endParaRPr lang="en-US"/>
        </a:p>
      </dgm:t>
    </dgm:pt>
    <dgm:pt modelId="{82C6C68A-7383-49AE-96FC-37B515D96F94}">
      <dgm:prSet/>
      <dgm:spPr/>
      <dgm:t>
        <a:bodyPr/>
        <a:lstStyle/>
        <a:p>
          <a:r>
            <a:rPr lang="lt-LT" b="1"/>
            <a:t>Pritaikymas:</a:t>
          </a:r>
          <a:r>
            <a:rPr lang="lt-LT"/>
            <a:t> Vartotojai nori, kad patirtis būtų pritaikyta jų individualiems poreikiams ir interesams. Tai gali apimti personalizuotas ekskursijas, pritaikytus turus ir kitas paslaugas.</a:t>
          </a:r>
          <a:endParaRPr lang="en-US"/>
        </a:p>
      </dgm:t>
    </dgm:pt>
    <dgm:pt modelId="{DC08CC88-520B-463B-8BFC-268B63F939B6}" type="parTrans" cxnId="{CAC58714-9891-447A-90F3-72D25B07FF25}">
      <dgm:prSet/>
      <dgm:spPr/>
      <dgm:t>
        <a:bodyPr/>
        <a:lstStyle/>
        <a:p>
          <a:endParaRPr lang="en-US"/>
        </a:p>
      </dgm:t>
    </dgm:pt>
    <dgm:pt modelId="{C452A214-FD65-4713-9F6B-96080A1BFAE6}" type="sibTrans" cxnId="{CAC58714-9891-447A-90F3-72D25B07FF25}">
      <dgm:prSet/>
      <dgm:spPr/>
      <dgm:t>
        <a:bodyPr/>
        <a:lstStyle/>
        <a:p>
          <a:endParaRPr lang="en-US"/>
        </a:p>
      </dgm:t>
    </dgm:pt>
    <dgm:pt modelId="{1101FC07-BA61-45B4-9D7A-EE5951B34551}">
      <dgm:prSet/>
      <dgm:spPr/>
      <dgm:t>
        <a:bodyPr/>
        <a:lstStyle/>
        <a:p>
          <a:r>
            <a:rPr lang="lt-LT" b="1"/>
            <a:t>Prieinamumas visiems:</a:t>
          </a:r>
          <a:r>
            <a:rPr lang="lt-LT"/>
            <a:t> svarbu, kad kultūros paveldą galėtų patirti visi vartotojai, įskaitant žmones su negalia.</a:t>
          </a:r>
          <a:endParaRPr lang="en-US"/>
        </a:p>
      </dgm:t>
    </dgm:pt>
    <dgm:pt modelId="{B93A6EDB-3D66-4BFC-A748-F5204C672C64}" type="parTrans" cxnId="{B7C680FE-E648-463E-BD65-A5E5E02C529E}">
      <dgm:prSet/>
      <dgm:spPr/>
      <dgm:t>
        <a:bodyPr/>
        <a:lstStyle/>
        <a:p>
          <a:endParaRPr lang="en-US"/>
        </a:p>
      </dgm:t>
    </dgm:pt>
    <dgm:pt modelId="{EED08393-15D9-45F3-ACF7-4CBEEE84A69B}" type="sibTrans" cxnId="{B7C680FE-E648-463E-BD65-A5E5E02C529E}">
      <dgm:prSet/>
      <dgm:spPr/>
      <dgm:t>
        <a:bodyPr/>
        <a:lstStyle/>
        <a:p>
          <a:endParaRPr lang="en-US"/>
        </a:p>
      </dgm:t>
    </dgm:pt>
    <dgm:pt modelId="{38C41D03-6940-714C-B38F-25257FF8D333}" type="pres">
      <dgm:prSet presAssocID="{EBD1496B-34EC-43AA-B713-853C7919766E}" presName="vert0" presStyleCnt="0">
        <dgm:presLayoutVars>
          <dgm:dir/>
          <dgm:animOne val="branch"/>
          <dgm:animLvl val="lvl"/>
        </dgm:presLayoutVars>
      </dgm:prSet>
      <dgm:spPr/>
    </dgm:pt>
    <dgm:pt modelId="{D4F46F0B-61BA-4346-8A58-7386788489B6}" type="pres">
      <dgm:prSet presAssocID="{E4C8073F-2FCB-496D-8E6A-025749128B63}" presName="thickLine" presStyleLbl="alignNode1" presStyleIdx="0" presStyleCnt="5"/>
      <dgm:spPr/>
    </dgm:pt>
    <dgm:pt modelId="{50500226-C98C-BF49-9BF4-1C4388C62F19}" type="pres">
      <dgm:prSet presAssocID="{E4C8073F-2FCB-496D-8E6A-025749128B63}" presName="horz1" presStyleCnt="0"/>
      <dgm:spPr/>
    </dgm:pt>
    <dgm:pt modelId="{D36DB58E-B407-FB4D-9EC9-F683F7B29676}" type="pres">
      <dgm:prSet presAssocID="{E4C8073F-2FCB-496D-8E6A-025749128B63}" presName="tx1" presStyleLbl="revTx" presStyleIdx="0" presStyleCnt="5"/>
      <dgm:spPr/>
    </dgm:pt>
    <dgm:pt modelId="{B7F35924-64E7-9B48-8C13-05177E4558A6}" type="pres">
      <dgm:prSet presAssocID="{E4C8073F-2FCB-496D-8E6A-025749128B63}" presName="vert1" presStyleCnt="0"/>
      <dgm:spPr/>
    </dgm:pt>
    <dgm:pt modelId="{D2EA239C-B37A-CD48-AF2B-76496CFCABE3}" type="pres">
      <dgm:prSet presAssocID="{436C0989-9E51-4B64-9261-6897370E1379}" presName="thickLine" presStyleLbl="alignNode1" presStyleIdx="1" presStyleCnt="5"/>
      <dgm:spPr/>
    </dgm:pt>
    <dgm:pt modelId="{AFC9BC86-267E-7F4C-80A4-D9002D9805F1}" type="pres">
      <dgm:prSet presAssocID="{436C0989-9E51-4B64-9261-6897370E1379}" presName="horz1" presStyleCnt="0"/>
      <dgm:spPr/>
    </dgm:pt>
    <dgm:pt modelId="{AB5AC48B-3744-FA41-82B5-BC957BB72777}" type="pres">
      <dgm:prSet presAssocID="{436C0989-9E51-4B64-9261-6897370E1379}" presName="tx1" presStyleLbl="revTx" presStyleIdx="1" presStyleCnt="5"/>
      <dgm:spPr/>
    </dgm:pt>
    <dgm:pt modelId="{D1FF2DF9-9AAF-C243-93D0-0CFE3C97B2AF}" type="pres">
      <dgm:prSet presAssocID="{436C0989-9E51-4B64-9261-6897370E1379}" presName="vert1" presStyleCnt="0"/>
      <dgm:spPr/>
    </dgm:pt>
    <dgm:pt modelId="{D8D3D65E-0349-3149-AA0A-F8AE38651C36}" type="pres">
      <dgm:prSet presAssocID="{AA09A916-11E1-419D-A8E3-095051315727}" presName="thickLine" presStyleLbl="alignNode1" presStyleIdx="2" presStyleCnt="5"/>
      <dgm:spPr/>
    </dgm:pt>
    <dgm:pt modelId="{FE3BAF6C-2B64-444E-B6A6-25A73E437668}" type="pres">
      <dgm:prSet presAssocID="{AA09A916-11E1-419D-A8E3-095051315727}" presName="horz1" presStyleCnt="0"/>
      <dgm:spPr/>
    </dgm:pt>
    <dgm:pt modelId="{C66DC348-313A-664E-A145-F2C109ADC868}" type="pres">
      <dgm:prSet presAssocID="{AA09A916-11E1-419D-A8E3-095051315727}" presName="tx1" presStyleLbl="revTx" presStyleIdx="2" presStyleCnt="5"/>
      <dgm:spPr/>
    </dgm:pt>
    <dgm:pt modelId="{DD2BC263-87DC-DF40-873C-E9E3E815CD9E}" type="pres">
      <dgm:prSet presAssocID="{AA09A916-11E1-419D-A8E3-095051315727}" presName="vert1" presStyleCnt="0"/>
      <dgm:spPr/>
    </dgm:pt>
    <dgm:pt modelId="{CB43A107-10DA-5F47-A924-3EFF2CA46516}" type="pres">
      <dgm:prSet presAssocID="{82C6C68A-7383-49AE-96FC-37B515D96F94}" presName="thickLine" presStyleLbl="alignNode1" presStyleIdx="3" presStyleCnt="5"/>
      <dgm:spPr/>
    </dgm:pt>
    <dgm:pt modelId="{E20314B6-0339-4945-9105-4597DCC3B57D}" type="pres">
      <dgm:prSet presAssocID="{82C6C68A-7383-49AE-96FC-37B515D96F94}" presName="horz1" presStyleCnt="0"/>
      <dgm:spPr/>
    </dgm:pt>
    <dgm:pt modelId="{2AEE5EEB-640B-2946-9A20-2B7B58DAF738}" type="pres">
      <dgm:prSet presAssocID="{82C6C68A-7383-49AE-96FC-37B515D96F94}" presName="tx1" presStyleLbl="revTx" presStyleIdx="3" presStyleCnt="5"/>
      <dgm:spPr/>
    </dgm:pt>
    <dgm:pt modelId="{A81F11B7-5AC2-B244-A4A4-EF594B2B4E7C}" type="pres">
      <dgm:prSet presAssocID="{82C6C68A-7383-49AE-96FC-37B515D96F94}" presName="vert1" presStyleCnt="0"/>
      <dgm:spPr/>
    </dgm:pt>
    <dgm:pt modelId="{97C9729A-5CD8-3D4F-9A81-DCB6C0518D7A}" type="pres">
      <dgm:prSet presAssocID="{1101FC07-BA61-45B4-9D7A-EE5951B34551}" presName="thickLine" presStyleLbl="alignNode1" presStyleIdx="4" presStyleCnt="5"/>
      <dgm:spPr/>
    </dgm:pt>
    <dgm:pt modelId="{94CD4CAD-F806-2143-B8EB-1A40192FE8BE}" type="pres">
      <dgm:prSet presAssocID="{1101FC07-BA61-45B4-9D7A-EE5951B34551}" presName="horz1" presStyleCnt="0"/>
      <dgm:spPr/>
    </dgm:pt>
    <dgm:pt modelId="{B39463E8-F878-474C-A819-6E1E3898EE56}" type="pres">
      <dgm:prSet presAssocID="{1101FC07-BA61-45B4-9D7A-EE5951B34551}" presName="tx1" presStyleLbl="revTx" presStyleIdx="4" presStyleCnt="5"/>
      <dgm:spPr/>
    </dgm:pt>
    <dgm:pt modelId="{9D2AB9A4-BBF9-6245-9F87-DEA485E7A9DF}" type="pres">
      <dgm:prSet presAssocID="{1101FC07-BA61-45B4-9D7A-EE5951B34551}" presName="vert1" presStyleCnt="0"/>
      <dgm:spPr/>
    </dgm:pt>
  </dgm:ptLst>
  <dgm:cxnLst>
    <dgm:cxn modelId="{B0D9090A-365A-3E45-8834-4F03C9419B80}" type="presOf" srcId="{1101FC07-BA61-45B4-9D7A-EE5951B34551}" destId="{B39463E8-F878-474C-A819-6E1E3898EE56}" srcOrd="0" destOrd="0" presId="urn:microsoft.com/office/officeart/2008/layout/LinedList"/>
    <dgm:cxn modelId="{CAC58714-9891-447A-90F3-72D25B07FF25}" srcId="{EBD1496B-34EC-43AA-B713-853C7919766E}" destId="{82C6C68A-7383-49AE-96FC-37B515D96F94}" srcOrd="3" destOrd="0" parTransId="{DC08CC88-520B-463B-8BFC-268B63F939B6}" sibTransId="{C452A214-FD65-4713-9F6B-96080A1BFAE6}"/>
    <dgm:cxn modelId="{2345AA2D-C2F4-47BF-93C1-FCBA81F7B56E}" srcId="{EBD1496B-34EC-43AA-B713-853C7919766E}" destId="{E4C8073F-2FCB-496D-8E6A-025749128B63}" srcOrd="0" destOrd="0" parTransId="{E3CECF7C-E5EE-4E97-8AC8-0C36B1AFFD83}" sibTransId="{7D474F76-54BF-4BF1-AA78-A33B4D20ECBC}"/>
    <dgm:cxn modelId="{B7901551-BE80-4B94-BA49-C87BD49A7FCB}" srcId="{EBD1496B-34EC-43AA-B713-853C7919766E}" destId="{AA09A916-11E1-419D-A8E3-095051315727}" srcOrd="2" destOrd="0" parTransId="{F230E6CB-E28C-4527-AF9E-625E68527720}" sibTransId="{7EAA6783-7661-4A62-AEFB-144DFDF189F0}"/>
    <dgm:cxn modelId="{362DFD52-E036-4B44-A024-67A67313FFFF}" type="presOf" srcId="{AA09A916-11E1-419D-A8E3-095051315727}" destId="{C66DC348-313A-664E-A145-F2C109ADC868}" srcOrd="0" destOrd="0" presId="urn:microsoft.com/office/officeart/2008/layout/LinedList"/>
    <dgm:cxn modelId="{C396538E-5E83-4F56-BB38-1EC1B40EC95D}" srcId="{EBD1496B-34EC-43AA-B713-853C7919766E}" destId="{436C0989-9E51-4B64-9261-6897370E1379}" srcOrd="1" destOrd="0" parTransId="{96A65C66-4810-4896-9076-9B7D7D387EB0}" sibTransId="{C2D900D8-A782-41B7-900E-AE8142EF9421}"/>
    <dgm:cxn modelId="{0B95CABC-6FA7-1948-9CF8-406E3F331CAB}" type="presOf" srcId="{436C0989-9E51-4B64-9261-6897370E1379}" destId="{AB5AC48B-3744-FA41-82B5-BC957BB72777}" srcOrd="0" destOrd="0" presId="urn:microsoft.com/office/officeart/2008/layout/LinedList"/>
    <dgm:cxn modelId="{08921BD9-E79C-7A4B-BD1B-CE3EA8658F23}" type="presOf" srcId="{EBD1496B-34EC-43AA-B713-853C7919766E}" destId="{38C41D03-6940-714C-B38F-25257FF8D333}" srcOrd="0" destOrd="0" presId="urn:microsoft.com/office/officeart/2008/layout/LinedList"/>
    <dgm:cxn modelId="{9F554CF5-0BAA-A84D-8766-86EC698B7600}" type="presOf" srcId="{E4C8073F-2FCB-496D-8E6A-025749128B63}" destId="{D36DB58E-B407-FB4D-9EC9-F683F7B29676}" srcOrd="0" destOrd="0" presId="urn:microsoft.com/office/officeart/2008/layout/LinedList"/>
    <dgm:cxn modelId="{34F619FC-C592-0243-8DA9-2ADD4EBA1955}" type="presOf" srcId="{82C6C68A-7383-49AE-96FC-37B515D96F94}" destId="{2AEE5EEB-640B-2946-9A20-2B7B58DAF738}" srcOrd="0" destOrd="0" presId="urn:microsoft.com/office/officeart/2008/layout/LinedList"/>
    <dgm:cxn modelId="{B7C680FE-E648-463E-BD65-A5E5E02C529E}" srcId="{EBD1496B-34EC-43AA-B713-853C7919766E}" destId="{1101FC07-BA61-45B4-9D7A-EE5951B34551}" srcOrd="4" destOrd="0" parTransId="{B93A6EDB-3D66-4BFC-A748-F5204C672C64}" sibTransId="{EED08393-15D9-45F3-ACF7-4CBEEE84A69B}"/>
    <dgm:cxn modelId="{E8367C41-378A-1A43-8F84-D0AE0A5FFBA7}" type="presParOf" srcId="{38C41D03-6940-714C-B38F-25257FF8D333}" destId="{D4F46F0B-61BA-4346-8A58-7386788489B6}" srcOrd="0" destOrd="0" presId="urn:microsoft.com/office/officeart/2008/layout/LinedList"/>
    <dgm:cxn modelId="{C402E57B-7FBA-704C-B33D-AAD78B510B87}" type="presParOf" srcId="{38C41D03-6940-714C-B38F-25257FF8D333}" destId="{50500226-C98C-BF49-9BF4-1C4388C62F19}" srcOrd="1" destOrd="0" presId="urn:microsoft.com/office/officeart/2008/layout/LinedList"/>
    <dgm:cxn modelId="{6A7E281C-BEE1-DF40-B36E-62CE9B4B63B0}" type="presParOf" srcId="{50500226-C98C-BF49-9BF4-1C4388C62F19}" destId="{D36DB58E-B407-FB4D-9EC9-F683F7B29676}" srcOrd="0" destOrd="0" presId="urn:microsoft.com/office/officeart/2008/layout/LinedList"/>
    <dgm:cxn modelId="{75018F62-94A9-404C-A345-CC7B28D2B747}" type="presParOf" srcId="{50500226-C98C-BF49-9BF4-1C4388C62F19}" destId="{B7F35924-64E7-9B48-8C13-05177E4558A6}" srcOrd="1" destOrd="0" presId="urn:microsoft.com/office/officeart/2008/layout/LinedList"/>
    <dgm:cxn modelId="{2092B0CD-84A0-5848-911D-27F4ABAF16D0}" type="presParOf" srcId="{38C41D03-6940-714C-B38F-25257FF8D333}" destId="{D2EA239C-B37A-CD48-AF2B-76496CFCABE3}" srcOrd="2" destOrd="0" presId="urn:microsoft.com/office/officeart/2008/layout/LinedList"/>
    <dgm:cxn modelId="{9FF9007C-DDF2-D149-BD7F-54D5942F214C}" type="presParOf" srcId="{38C41D03-6940-714C-B38F-25257FF8D333}" destId="{AFC9BC86-267E-7F4C-80A4-D9002D9805F1}" srcOrd="3" destOrd="0" presId="urn:microsoft.com/office/officeart/2008/layout/LinedList"/>
    <dgm:cxn modelId="{897D69A9-83B1-D741-AA7E-8995A4B4B2B8}" type="presParOf" srcId="{AFC9BC86-267E-7F4C-80A4-D9002D9805F1}" destId="{AB5AC48B-3744-FA41-82B5-BC957BB72777}" srcOrd="0" destOrd="0" presId="urn:microsoft.com/office/officeart/2008/layout/LinedList"/>
    <dgm:cxn modelId="{7A9BDAAA-CE1E-4442-92B3-A7800E8CBA81}" type="presParOf" srcId="{AFC9BC86-267E-7F4C-80A4-D9002D9805F1}" destId="{D1FF2DF9-9AAF-C243-93D0-0CFE3C97B2AF}" srcOrd="1" destOrd="0" presId="urn:microsoft.com/office/officeart/2008/layout/LinedList"/>
    <dgm:cxn modelId="{3038D76B-A2E8-A746-83B1-010FF1C7E6D3}" type="presParOf" srcId="{38C41D03-6940-714C-B38F-25257FF8D333}" destId="{D8D3D65E-0349-3149-AA0A-F8AE38651C36}" srcOrd="4" destOrd="0" presId="urn:microsoft.com/office/officeart/2008/layout/LinedList"/>
    <dgm:cxn modelId="{219FCDC7-8998-C04F-A04A-9C6E27A70B48}" type="presParOf" srcId="{38C41D03-6940-714C-B38F-25257FF8D333}" destId="{FE3BAF6C-2B64-444E-B6A6-25A73E437668}" srcOrd="5" destOrd="0" presId="urn:microsoft.com/office/officeart/2008/layout/LinedList"/>
    <dgm:cxn modelId="{F19B1E75-2F88-5C42-9984-D4E0FB81094C}" type="presParOf" srcId="{FE3BAF6C-2B64-444E-B6A6-25A73E437668}" destId="{C66DC348-313A-664E-A145-F2C109ADC868}" srcOrd="0" destOrd="0" presId="urn:microsoft.com/office/officeart/2008/layout/LinedList"/>
    <dgm:cxn modelId="{1A96BBFF-5838-504A-8979-65DFB8C39115}" type="presParOf" srcId="{FE3BAF6C-2B64-444E-B6A6-25A73E437668}" destId="{DD2BC263-87DC-DF40-873C-E9E3E815CD9E}" srcOrd="1" destOrd="0" presId="urn:microsoft.com/office/officeart/2008/layout/LinedList"/>
    <dgm:cxn modelId="{3D395EBF-D49E-104E-9B4A-8444F580D71F}" type="presParOf" srcId="{38C41D03-6940-714C-B38F-25257FF8D333}" destId="{CB43A107-10DA-5F47-A924-3EFF2CA46516}" srcOrd="6" destOrd="0" presId="urn:microsoft.com/office/officeart/2008/layout/LinedList"/>
    <dgm:cxn modelId="{764B127E-F488-2348-9939-5CF5C924378A}" type="presParOf" srcId="{38C41D03-6940-714C-B38F-25257FF8D333}" destId="{E20314B6-0339-4945-9105-4597DCC3B57D}" srcOrd="7" destOrd="0" presId="urn:microsoft.com/office/officeart/2008/layout/LinedList"/>
    <dgm:cxn modelId="{A25FD261-23E7-954D-BE7C-AACAC203614F}" type="presParOf" srcId="{E20314B6-0339-4945-9105-4597DCC3B57D}" destId="{2AEE5EEB-640B-2946-9A20-2B7B58DAF738}" srcOrd="0" destOrd="0" presId="urn:microsoft.com/office/officeart/2008/layout/LinedList"/>
    <dgm:cxn modelId="{002F0AE0-A7B9-3F4D-B503-BD08285BFABF}" type="presParOf" srcId="{E20314B6-0339-4945-9105-4597DCC3B57D}" destId="{A81F11B7-5AC2-B244-A4A4-EF594B2B4E7C}" srcOrd="1" destOrd="0" presId="urn:microsoft.com/office/officeart/2008/layout/LinedList"/>
    <dgm:cxn modelId="{6ECA3933-3910-A942-9720-6FA293537B42}" type="presParOf" srcId="{38C41D03-6940-714C-B38F-25257FF8D333}" destId="{97C9729A-5CD8-3D4F-9A81-DCB6C0518D7A}" srcOrd="8" destOrd="0" presId="urn:microsoft.com/office/officeart/2008/layout/LinedList"/>
    <dgm:cxn modelId="{6CE6E824-22B3-E649-BB28-6072B9AD1DD9}" type="presParOf" srcId="{38C41D03-6940-714C-B38F-25257FF8D333}" destId="{94CD4CAD-F806-2143-B8EB-1A40192FE8BE}" srcOrd="9" destOrd="0" presId="urn:microsoft.com/office/officeart/2008/layout/LinedList"/>
    <dgm:cxn modelId="{5523486F-331A-B844-8340-F448AAB27726}" type="presParOf" srcId="{94CD4CAD-F806-2143-B8EB-1A40192FE8BE}" destId="{B39463E8-F878-474C-A819-6E1E3898EE56}" srcOrd="0" destOrd="0" presId="urn:microsoft.com/office/officeart/2008/layout/LinedList"/>
    <dgm:cxn modelId="{61F882BB-18E9-A847-A536-F54FCDD99BD3}" type="presParOf" srcId="{94CD4CAD-F806-2143-B8EB-1A40192FE8BE}" destId="{9D2AB9A4-BBF9-6245-9F87-DEA485E7A9D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F8F09CA-666A-481C-A050-75D793A59171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357F968B-57B3-43F0-8077-01FC3BD6C12D}">
      <dgm:prSet/>
      <dgm:spPr/>
      <dgm:t>
        <a:bodyPr/>
        <a:lstStyle/>
        <a:p>
          <a:r>
            <a:rPr lang="lt-LT" b="1"/>
            <a:t>Kiti svarbūs aspektai:</a:t>
          </a:r>
          <a:endParaRPr lang="en-US"/>
        </a:p>
      </dgm:t>
    </dgm:pt>
    <dgm:pt modelId="{5C3D5A74-D9AD-4F6E-AA89-E10181563DE4}" type="parTrans" cxnId="{995D392A-8165-492E-9B63-EEEE6C280D23}">
      <dgm:prSet/>
      <dgm:spPr/>
      <dgm:t>
        <a:bodyPr/>
        <a:lstStyle/>
        <a:p>
          <a:endParaRPr lang="en-US"/>
        </a:p>
      </dgm:t>
    </dgm:pt>
    <dgm:pt modelId="{2377EE52-4285-4502-8B14-B68633D8E682}" type="sibTrans" cxnId="{995D392A-8165-492E-9B63-EEEE6C280D23}">
      <dgm:prSet/>
      <dgm:spPr/>
      <dgm:t>
        <a:bodyPr/>
        <a:lstStyle/>
        <a:p>
          <a:endParaRPr lang="en-US"/>
        </a:p>
      </dgm:t>
    </dgm:pt>
    <dgm:pt modelId="{3E075326-AB74-4926-88AA-B43660AAD972}">
      <dgm:prSet/>
      <dgm:spPr/>
      <dgm:t>
        <a:bodyPr/>
        <a:lstStyle/>
        <a:p>
          <a:r>
            <a:rPr lang="lt-LT" b="1"/>
            <a:t>Edukacija:</a:t>
          </a:r>
          <a:r>
            <a:rPr lang="lt-LT"/>
            <a:t> Vartotojai nori sužinoti daugiau apie kultūros paveldą ir jo reikšmę. Tai apima tiek formalų, tiek neformalų švietimą.</a:t>
          </a:r>
          <a:endParaRPr lang="en-US"/>
        </a:p>
      </dgm:t>
    </dgm:pt>
    <dgm:pt modelId="{E12B4D0A-8E11-4241-8424-E829D161C77C}" type="parTrans" cxnId="{96B85F04-7696-433A-A058-FE6BD5979635}">
      <dgm:prSet/>
      <dgm:spPr/>
      <dgm:t>
        <a:bodyPr/>
        <a:lstStyle/>
        <a:p>
          <a:endParaRPr lang="en-US"/>
        </a:p>
      </dgm:t>
    </dgm:pt>
    <dgm:pt modelId="{F1178F1B-1615-40A4-9BDC-2CA77EF7BFAE}" type="sibTrans" cxnId="{96B85F04-7696-433A-A058-FE6BD5979635}">
      <dgm:prSet/>
      <dgm:spPr/>
      <dgm:t>
        <a:bodyPr/>
        <a:lstStyle/>
        <a:p>
          <a:endParaRPr lang="en-US"/>
        </a:p>
      </dgm:t>
    </dgm:pt>
    <dgm:pt modelId="{F1EB231F-5CE9-487F-B86B-4E4641B782B1}">
      <dgm:prSet/>
      <dgm:spPr/>
      <dgm:t>
        <a:bodyPr/>
        <a:lstStyle/>
        <a:p>
          <a:r>
            <a:rPr lang="lt-LT" b="1"/>
            <a:t>Pramoga:</a:t>
          </a:r>
          <a:r>
            <a:rPr lang="lt-LT"/>
            <a:t> Kultūros paveldas gali būti puiki pramoga, ypač jei jis pateikiamas įdomiai ir patraukliai.</a:t>
          </a:r>
          <a:endParaRPr lang="en-US"/>
        </a:p>
      </dgm:t>
    </dgm:pt>
    <dgm:pt modelId="{D30334EB-59CF-4EB5-B76C-C0ABA218DD31}" type="parTrans" cxnId="{784337CB-1B2B-4980-AA41-194D1DC5819B}">
      <dgm:prSet/>
      <dgm:spPr/>
      <dgm:t>
        <a:bodyPr/>
        <a:lstStyle/>
        <a:p>
          <a:endParaRPr lang="en-US"/>
        </a:p>
      </dgm:t>
    </dgm:pt>
    <dgm:pt modelId="{AA871870-6406-4E4D-B619-1DCE45FD3658}" type="sibTrans" cxnId="{784337CB-1B2B-4980-AA41-194D1DC5819B}">
      <dgm:prSet/>
      <dgm:spPr/>
      <dgm:t>
        <a:bodyPr/>
        <a:lstStyle/>
        <a:p>
          <a:endParaRPr lang="en-US"/>
        </a:p>
      </dgm:t>
    </dgm:pt>
    <dgm:pt modelId="{31ACC927-C89B-4F13-95EC-BDADEA9DF409}">
      <dgm:prSet/>
      <dgm:spPr/>
      <dgm:t>
        <a:bodyPr/>
        <a:lstStyle/>
        <a:p>
          <a:r>
            <a:rPr lang="lt-LT" b="1"/>
            <a:t>Apsauga:</a:t>
          </a:r>
          <a:r>
            <a:rPr lang="lt-LT"/>
            <a:t> Vartotojai supranta, kad kultūros paveldą reikia saugoti ir išsaugoti ateities kartoms.</a:t>
          </a:r>
          <a:endParaRPr lang="en-US"/>
        </a:p>
      </dgm:t>
    </dgm:pt>
    <dgm:pt modelId="{A08C5F0B-721A-412F-B3B9-124244D9C6D4}" type="parTrans" cxnId="{3952A858-9911-4D38-8610-64B8EE47F6E7}">
      <dgm:prSet/>
      <dgm:spPr/>
      <dgm:t>
        <a:bodyPr/>
        <a:lstStyle/>
        <a:p>
          <a:endParaRPr lang="en-US"/>
        </a:p>
      </dgm:t>
    </dgm:pt>
    <dgm:pt modelId="{223AFE07-0D58-4FA3-BC93-65EB0B97C580}" type="sibTrans" cxnId="{3952A858-9911-4D38-8610-64B8EE47F6E7}">
      <dgm:prSet/>
      <dgm:spPr/>
      <dgm:t>
        <a:bodyPr/>
        <a:lstStyle/>
        <a:p>
          <a:endParaRPr lang="en-US"/>
        </a:p>
      </dgm:t>
    </dgm:pt>
    <dgm:pt modelId="{208C540F-65CE-4FB2-A5E6-6175B459F4F3}">
      <dgm:prSet/>
      <dgm:spPr/>
      <dgm:t>
        <a:bodyPr/>
        <a:lstStyle/>
        <a:p>
          <a:r>
            <a:rPr lang="lt-LT" b="1"/>
            <a:t>Bendruomeniškumas:</a:t>
          </a:r>
          <a:r>
            <a:rPr lang="lt-LT"/>
            <a:t> Kultūros paveldas gali būti svarbus bendruomenės tapatybės ir susitelkimo šaltinis.</a:t>
          </a:r>
          <a:endParaRPr lang="en-US"/>
        </a:p>
      </dgm:t>
    </dgm:pt>
    <dgm:pt modelId="{09CFC703-CBCB-4EA7-BA1F-E9029E1C0CD2}" type="parTrans" cxnId="{CD03C6B7-2495-4597-BF3C-AE205882D097}">
      <dgm:prSet/>
      <dgm:spPr/>
      <dgm:t>
        <a:bodyPr/>
        <a:lstStyle/>
        <a:p>
          <a:endParaRPr lang="en-US"/>
        </a:p>
      </dgm:t>
    </dgm:pt>
    <dgm:pt modelId="{BBC0F75E-4972-4F2D-9493-A59ADDC8D499}" type="sibTrans" cxnId="{CD03C6B7-2495-4597-BF3C-AE205882D097}">
      <dgm:prSet/>
      <dgm:spPr/>
      <dgm:t>
        <a:bodyPr/>
        <a:lstStyle/>
        <a:p>
          <a:endParaRPr lang="en-US"/>
        </a:p>
      </dgm:t>
    </dgm:pt>
    <dgm:pt modelId="{7A47B1F7-BE55-464F-B1EA-20C31E167D8B}" type="pres">
      <dgm:prSet presAssocID="{DF8F09CA-666A-481C-A050-75D793A59171}" presName="vert0" presStyleCnt="0">
        <dgm:presLayoutVars>
          <dgm:dir/>
          <dgm:animOne val="branch"/>
          <dgm:animLvl val="lvl"/>
        </dgm:presLayoutVars>
      </dgm:prSet>
      <dgm:spPr/>
    </dgm:pt>
    <dgm:pt modelId="{8894E077-FF1D-4743-9309-9B5C479313F5}" type="pres">
      <dgm:prSet presAssocID="{357F968B-57B3-43F0-8077-01FC3BD6C12D}" presName="thickLine" presStyleLbl="alignNode1" presStyleIdx="0" presStyleCnt="5"/>
      <dgm:spPr/>
    </dgm:pt>
    <dgm:pt modelId="{477355A0-A501-5E43-812A-B0C210AF150E}" type="pres">
      <dgm:prSet presAssocID="{357F968B-57B3-43F0-8077-01FC3BD6C12D}" presName="horz1" presStyleCnt="0"/>
      <dgm:spPr/>
    </dgm:pt>
    <dgm:pt modelId="{7CD4887D-69A5-A147-B30E-008EC884FB3B}" type="pres">
      <dgm:prSet presAssocID="{357F968B-57B3-43F0-8077-01FC3BD6C12D}" presName="tx1" presStyleLbl="revTx" presStyleIdx="0" presStyleCnt="5"/>
      <dgm:spPr/>
    </dgm:pt>
    <dgm:pt modelId="{927D3797-6A0A-EC4C-A0A4-98103F792D3C}" type="pres">
      <dgm:prSet presAssocID="{357F968B-57B3-43F0-8077-01FC3BD6C12D}" presName="vert1" presStyleCnt="0"/>
      <dgm:spPr/>
    </dgm:pt>
    <dgm:pt modelId="{CF96880D-28B3-B14A-96C0-551C049EE665}" type="pres">
      <dgm:prSet presAssocID="{3E075326-AB74-4926-88AA-B43660AAD972}" presName="thickLine" presStyleLbl="alignNode1" presStyleIdx="1" presStyleCnt="5"/>
      <dgm:spPr/>
    </dgm:pt>
    <dgm:pt modelId="{EF43FD35-D595-FA48-93A3-96EBAF9942E2}" type="pres">
      <dgm:prSet presAssocID="{3E075326-AB74-4926-88AA-B43660AAD972}" presName="horz1" presStyleCnt="0"/>
      <dgm:spPr/>
    </dgm:pt>
    <dgm:pt modelId="{2C34F108-2AF1-1345-ABEB-D9739E478DC6}" type="pres">
      <dgm:prSet presAssocID="{3E075326-AB74-4926-88AA-B43660AAD972}" presName="tx1" presStyleLbl="revTx" presStyleIdx="1" presStyleCnt="5"/>
      <dgm:spPr/>
    </dgm:pt>
    <dgm:pt modelId="{81D7739E-232E-E042-B8A7-0969ECDB34BD}" type="pres">
      <dgm:prSet presAssocID="{3E075326-AB74-4926-88AA-B43660AAD972}" presName="vert1" presStyleCnt="0"/>
      <dgm:spPr/>
    </dgm:pt>
    <dgm:pt modelId="{901BEF0B-AE4F-9F49-9D52-E261C6F4FBBA}" type="pres">
      <dgm:prSet presAssocID="{F1EB231F-5CE9-487F-B86B-4E4641B782B1}" presName="thickLine" presStyleLbl="alignNode1" presStyleIdx="2" presStyleCnt="5"/>
      <dgm:spPr/>
    </dgm:pt>
    <dgm:pt modelId="{E8347590-2424-E342-963B-B430028D0AC4}" type="pres">
      <dgm:prSet presAssocID="{F1EB231F-5CE9-487F-B86B-4E4641B782B1}" presName="horz1" presStyleCnt="0"/>
      <dgm:spPr/>
    </dgm:pt>
    <dgm:pt modelId="{CF8DC4D5-B396-8745-8015-F5D69ADDD874}" type="pres">
      <dgm:prSet presAssocID="{F1EB231F-5CE9-487F-B86B-4E4641B782B1}" presName="tx1" presStyleLbl="revTx" presStyleIdx="2" presStyleCnt="5"/>
      <dgm:spPr/>
    </dgm:pt>
    <dgm:pt modelId="{5EEECBBF-789A-9A4E-AFD2-69C3A1AA9946}" type="pres">
      <dgm:prSet presAssocID="{F1EB231F-5CE9-487F-B86B-4E4641B782B1}" presName="vert1" presStyleCnt="0"/>
      <dgm:spPr/>
    </dgm:pt>
    <dgm:pt modelId="{608A8093-3B5B-1D48-8DCF-57D212BE6835}" type="pres">
      <dgm:prSet presAssocID="{31ACC927-C89B-4F13-95EC-BDADEA9DF409}" presName="thickLine" presStyleLbl="alignNode1" presStyleIdx="3" presStyleCnt="5"/>
      <dgm:spPr/>
    </dgm:pt>
    <dgm:pt modelId="{8DDD15E7-65CC-7040-B1F1-5821E9C985D7}" type="pres">
      <dgm:prSet presAssocID="{31ACC927-C89B-4F13-95EC-BDADEA9DF409}" presName="horz1" presStyleCnt="0"/>
      <dgm:spPr/>
    </dgm:pt>
    <dgm:pt modelId="{5AB8BC86-2EA3-D440-99F6-6BD7BD384313}" type="pres">
      <dgm:prSet presAssocID="{31ACC927-C89B-4F13-95EC-BDADEA9DF409}" presName="tx1" presStyleLbl="revTx" presStyleIdx="3" presStyleCnt="5"/>
      <dgm:spPr/>
    </dgm:pt>
    <dgm:pt modelId="{73CE080F-EE28-4E48-9842-B12D0984EA6F}" type="pres">
      <dgm:prSet presAssocID="{31ACC927-C89B-4F13-95EC-BDADEA9DF409}" presName="vert1" presStyleCnt="0"/>
      <dgm:spPr/>
    </dgm:pt>
    <dgm:pt modelId="{CF9B3FF7-EADC-184D-9F4B-2AD2C3D5EC4C}" type="pres">
      <dgm:prSet presAssocID="{208C540F-65CE-4FB2-A5E6-6175B459F4F3}" presName="thickLine" presStyleLbl="alignNode1" presStyleIdx="4" presStyleCnt="5"/>
      <dgm:spPr/>
    </dgm:pt>
    <dgm:pt modelId="{11D068AE-BD1F-6146-8501-EDDBF3B00916}" type="pres">
      <dgm:prSet presAssocID="{208C540F-65CE-4FB2-A5E6-6175B459F4F3}" presName="horz1" presStyleCnt="0"/>
      <dgm:spPr/>
    </dgm:pt>
    <dgm:pt modelId="{BF2ACC4A-FF7B-5A4A-8696-473CBD3BC65A}" type="pres">
      <dgm:prSet presAssocID="{208C540F-65CE-4FB2-A5E6-6175B459F4F3}" presName="tx1" presStyleLbl="revTx" presStyleIdx="4" presStyleCnt="5"/>
      <dgm:spPr/>
    </dgm:pt>
    <dgm:pt modelId="{4AD376CC-D86D-3144-A46A-47B75F8C2EE9}" type="pres">
      <dgm:prSet presAssocID="{208C540F-65CE-4FB2-A5E6-6175B459F4F3}" presName="vert1" presStyleCnt="0"/>
      <dgm:spPr/>
    </dgm:pt>
  </dgm:ptLst>
  <dgm:cxnLst>
    <dgm:cxn modelId="{96B85F04-7696-433A-A058-FE6BD5979635}" srcId="{DF8F09CA-666A-481C-A050-75D793A59171}" destId="{3E075326-AB74-4926-88AA-B43660AAD972}" srcOrd="1" destOrd="0" parTransId="{E12B4D0A-8E11-4241-8424-E829D161C77C}" sibTransId="{F1178F1B-1615-40A4-9BDC-2CA77EF7BFAE}"/>
    <dgm:cxn modelId="{995D392A-8165-492E-9B63-EEEE6C280D23}" srcId="{DF8F09CA-666A-481C-A050-75D793A59171}" destId="{357F968B-57B3-43F0-8077-01FC3BD6C12D}" srcOrd="0" destOrd="0" parTransId="{5C3D5A74-D9AD-4F6E-AA89-E10181563DE4}" sibTransId="{2377EE52-4285-4502-8B14-B68633D8E682}"/>
    <dgm:cxn modelId="{4770902F-8B26-E24F-AF12-22C83DF9D797}" type="presOf" srcId="{F1EB231F-5CE9-487F-B86B-4E4641B782B1}" destId="{CF8DC4D5-B396-8745-8015-F5D69ADDD874}" srcOrd="0" destOrd="0" presId="urn:microsoft.com/office/officeart/2008/layout/LinedList"/>
    <dgm:cxn modelId="{3952A858-9911-4D38-8610-64B8EE47F6E7}" srcId="{DF8F09CA-666A-481C-A050-75D793A59171}" destId="{31ACC927-C89B-4F13-95EC-BDADEA9DF409}" srcOrd="3" destOrd="0" parTransId="{A08C5F0B-721A-412F-B3B9-124244D9C6D4}" sibTransId="{223AFE07-0D58-4FA3-BC93-65EB0B97C580}"/>
    <dgm:cxn modelId="{93E65592-76D2-064B-9076-1509C9032154}" type="presOf" srcId="{DF8F09CA-666A-481C-A050-75D793A59171}" destId="{7A47B1F7-BE55-464F-B1EA-20C31E167D8B}" srcOrd="0" destOrd="0" presId="urn:microsoft.com/office/officeart/2008/layout/LinedList"/>
    <dgm:cxn modelId="{BEAEF2A2-0AD9-FD48-A6A8-FC5974A1C9C3}" type="presOf" srcId="{208C540F-65CE-4FB2-A5E6-6175B459F4F3}" destId="{BF2ACC4A-FF7B-5A4A-8696-473CBD3BC65A}" srcOrd="0" destOrd="0" presId="urn:microsoft.com/office/officeart/2008/layout/LinedList"/>
    <dgm:cxn modelId="{CD03C6B7-2495-4597-BF3C-AE205882D097}" srcId="{DF8F09CA-666A-481C-A050-75D793A59171}" destId="{208C540F-65CE-4FB2-A5E6-6175B459F4F3}" srcOrd="4" destOrd="0" parTransId="{09CFC703-CBCB-4EA7-BA1F-E9029E1C0CD2}" sibTransId="{BBC0F75E-4972-4F2D-9493-A59ADDC8D499}"/>
    <dgm:cxn modelId="{444FEAB9-A2E4-F545-B4F0-33BEBEC8D604}" type="presOf" srcId="{31ACC927-C89B-4F13-95EC-BDADEA9DF409}" destId="{5AB8BC86-2EA3-D440-99F6-6BD7BD384313}" srcOrd="0" destOrd="0" presId="urn:microsoft.com/office/officeart/2008/layout/LinedList"/>
    <dgm:cxn modelId="{784337CB-1B2B-4980-AA41-194D1DC5819B}" srcId="{DF8F09CA-666A-481C-A050-75D793A59171}" destId="{F1EB231F-5CE9-487F-B86B-4E4641B782B1}" srcOrd="2" destOrd="0" parTransId="{D30334EB-59CF-4EB5-B76C-C0ABA218DD31}" sibTransId="{AA871870-6406-4E4D-B619-1DCE45FD3658}"/>
    <dgm:cxn modelId="{B96C22E9-56DE-6F46-A162-5E9E5832D838}" type="presOf" srcId="{3E075326-AB74-4926-88AA-B43660AAD972}" destId="{2C34F108-2AF1-1345-ABEB-D9739E478DC6}" srcOrd="0" destOrd="0" presId="urn:microsoft.com/office/officeart/2008/layout/LinedList"/>
    <dgm:cxn modelId="{99D282F9-A5BE-5D42-AA30-FC88C798D88A}" type="presOf" srcId="{357F968B-57B3-43F0-8077-01FC3BD6C12D}" destId="{7CD4887D-69A5-A147-B30E-008EC884FB3B}" srcOrd="0" destOrd="0" presId="urn:microsoft.com/office/officeart/2008/layout/LinedList"/>
    <dgm:cxn modelId="{4C943E32-A4A2-254A-A81A-09944530A704}" type="presParOf" srcId="{7A47B1F7-BE55-464F-B1EA-20C31E167D8B}" destId="{8894E077-FF1D-4743-9309-9B5C479313F5}" srcOrd="0" destOrd="0" presId="urn:microsoft.com/office/officeart/2008/layout/LinedList"/>
    <dgm:cxn modelId="{5D46C87A-D044-E242-A85F-FCBB7AC7B0C6}" type="presParOf" srcId="{7A47B1F7-BE55-464F-B1EA-20C31E167D8B}" destId="{477355A0-A501-5E43-812A-B0C210AF150E}" srcOrd="1" destOrd="0" presId="urn:microsoft.com/office/officeart/2008/layout/LinedList"/>
    <dgm:cxn modelId="{A50FF5D6-0FAB-364F-BBBF-9A04888CB8FE}" type="presParOf" srcId="{477355A0-A501-5E43-812A-B0C210AF150E}" destId="{7CD4887D-69A5-A147-B30E-008EC884FB3B}" srcOrd="0" destOrd="0" presId="urn:microsoft.com/office/officeart/2008/layout/LinedList"/>
    <dgm:cxn modelId="{241BD062-3AC9-0B4A-811C-5C13890E8999}" type="presParOf" srcId="{477355A0-A501-5E43-812A-B0C210AF150E}" destId="{927D3797-6A0A-EC4C-A0A4-98103F792D3C}" srcOrd="1" destOrd="0" presId="urn:microsoft.com/office/officeart/2008/layout/LinedList"/>
    <dgm:cxn modelId="{D4C78C4C-3565-D446-9E11-A71253C56EAC}" type="presParOf" srcId="{7A47B1F7-BE55-464F-B1EA-20C31E167D8B}" destId="{CF96880D-28B3-B14A-96C0-551C049EE665}" srcOrd="2" destOrd="0" presId="urn:microsoft.com/office/officeart/2008/layout/LinedList"/>
    <dgm:cxn modelId="{AF4AC48B-EC56-824A-BAEF-DC069DC9D868}" type="presParOf" srcId="{7A47B1F7-BE55-464F-B1EA-20C31E167D8B}" destId="{EF43FD35-D595-FA48-93A3-96EBAF9942E2}" srcOrd="3" destOrd="0" presId="urn:microsoft.com/office/officeart/2008/layout/LinedList"/>
    <dgm:cxn modelId="{DAA8C5B0-431A-1D41-BA4E-A57D34BF311D}" type="presParOf" srcId="{EF43FD35-D595-FA48-93A3-96EBAF9942E2}" destId="{2C34F108-2AF1-1345-ABEB-D9739E478DC6}" srcOrd="0" destOrd="0" presId="urn:microsoft.com/office/officeart/2008/layout/LinedList"/>
    <dgm:cxn modelId="{6055D6A0-3D2F-7A4E-BBF5-7B874BF8ED81}" type="presParOf" srcId="{EF43FD35-D595-FA48-93A3-96EBAF9942E2}" destId="{81D7739E-232E-E042-B8A7-0969ECDB34BD}" srcOrd="1" destOrd="0" presId="urn:microsoft.com/office/officeart/2008/layout/LinedList"/>
    <dgm:cxn modelId="{21018554-5476-9D45-ABF1-A70B068448EE}" type="presParOf" srcId="{7A47B1F7-BE55-464F-B1EA-20C31E167D8B}" destId="{901BEF0B-AE4F-9F49-9D52-E261C6F4FBBA}" srcOrd="4" destOrd="0" presId="urn:microsoft.com/office/officeart/2008/layout/LinedList"/>
    <dgm:cxn modelId="{E225AF86-4469-C342-AA61-3389187857F7}" type="presParOf" srcId="{7A47B1F7-BE55-464F-B1EA-20C31E167D8B}" destId="{E8347590-2424-E342-963B-B430028D0AC4}" srcOrd="5" destOrd="0" presId="urn:microsoft.com/office/officeart/2008/layout/LinedList"/>
    <dgm:cxn modelId="{64DA7C58-4949-D344-807E-4BD88C54E920}" type="presParOf" srcId="{E8347590-2424-E342-963B-B430028D0AC4}" destId="{CF8DC4D5-B396-8745-8015-F5D69ADDD874}" srcOrd="0" destOrd="0" presId="urn:microsoft.com/office/officeart/2008/layout/LinedList"/>
    <dgm:cxn modelId="{BE05C248-194D-754E-A4C0-DFC84EC1C634}" type="presParOf" srcId="{E8347590-2424-E342-963B-B430028D0AC4}" destId="{5EEECBBF-789A-9A4E-AFD2-69C3A1AA9946}" srcOrd="1" destOrd="0" presId="urn:microsoft.com/office/officeart/2008/layout/LinedList"/>
    <dgm:cxn modelId="{13726B82-2709-784A-85BC-732C78347BB8}" type="presParOf" srcId="{7A47B1F7-BE55-464F-B1EA-20C31E167D8B}" destId="{608A8093-3B5B-1D48-8DCF-57D212BE6835}" srcOrd="6" destOrd="0" presId="urn:microsoft.com/office/officeart/2008/layout/LinedList"/>
    <dgm:cxn modelId="{A92F49EF-2FD5-5B49-92D2-147A8C2EA336}" type="presParOf" srcId="{7A47B1F7-BE55-464F-B1EA-20C31E167D8B}" destId="{8DDD15E7-65CC-7040-B1F1-5821E9C985D7}" srcOrd="7" destOrd="0" presId="urn:microsoft.com/office/officeart/2008/layout/LinedList"/>
    <dgm:cxn modelId="{82153756-6BE3-1E4B-BC64-93E064D319DF}" type="presParOf" srcId="{8DDD15E7-65CC-7040-B1F1-5821E9C985D7}" destId="{5AB8BC86-2EA3-D440-99F6-6BD7BD384313}" srcOrd="0" destOrd="0" presId="urn:microsoft.com/office/officeart/2008/layout/LinedList"/>
    <dgm:cxn modelId="{16A8E0B3-0C1D-0443-AF90-19DB53131AF6}" type="presParOf" srcId="{8DDD15E7-65CC-7040-B1F1-5821E9C985D7}" destId="{73CE080F-EE28-4E48-9842-B12D0984EA6F}" srcOrd="1" destOrd="0" presId="urn:microsoft.com/office/officeart/2008/layout/LinedList"/>
    <dgm:cxn modelId="{51AF3F27-C466-114F-8B2C-034D8320548F}" type="presParOf" srcId="{7A47B1F7-BE55-464F-B1EA-20C31E167D8B}" destId="{CF9B3FF7-EADC-184D-9F4B-2AD2C3D5EC4C}" srcOrd="8" destOrd="0" presId="urn:microsoft.com/office/officeart/2008/layout/LinedList"/>
    <dgm:cxn modelId="{7784BF7D-2C2F-AB4B-8EC1-1162A9647A83}" type="presParOf" srcId="{7A47B1F7-BE55-464F-B1EA-20C31E167D8B}" destId="{11D068AE-BD1F-6146-8501-EDDBF3B00916}" srcOrd="9" destOrd="0" presId="urn:microsoft.com/office/officeart/2008/layout/LinedList"/>
    <dgm:cxn modelId="{91630787-5745-954F-A9D3-F4300E40CBC7}" type="presParOf" srcId="{11D068AE-BD1F-6146-8501-EDDBF3B00916}" destId="{BF2ACC4A-FF7B-5A4A-8696-473CBD3BC65A}" srcOrd="0" destOrd="0" presId="urn:microsoft.com/office/officeart/2008/layout/LinedList"/>
    <dgm:cxn modelId="{874A4A44-42D8-6F40-9359-3D4737F6FBCF}" type="presParOf" srcId="{11D068AE-BD1F-6146-8501-EDDBF3B00916}" destId="{4AD376CC-D86D-3144-A46A-47B75F8C2EE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70F1270-CA52-4BAD-A8A1-BCD802C5A9E3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EB49690E-379F-4275-92A1-CFE29BA76C21}">
      <dgm:prSet/>
      <dgm:spPr/>
      <dgm:t>
        <a:bodyPr/>
        <a:lstStyle/>
        <a:p>
          <a:r>
            <a:rPr lang="lt-LT" b="1" dirty="0"/>
            <a:t>Prieinamumas</a:t>
          </a:r>
          <a:r>
            <a:rPr lang="lt-LT" dirty="0"/>
            <a:t>: Skaitmeninimas turėtų padaryti muziejų ir turistinius objektus </a:t>
          </a:r>
          <a:r>
            <a:rPr lang="lt-LT" dirty="0" err="1"/>
            <a:t>prieinamesnius</a:t>
          </a:r>
          <a:r>
            <a:rPr lang="lt-LT" dirty="0"/>
            <a:t> platesnei auditorijai, įskaitant žmones, kurie negali apsilankyti fiziškai.</a:t>
          </a:r>
          <a:endParaRPr lang="en-US" dirty="0"/>
        </a:p>
      </dgm:t>
    </dgm:pt>
    <dgm:pt modelId="{83A5FEBC-992C-4835-A3FA-C1B329B2DCAD}" type="parTrans" cxnId="{DAD76F9A-FCD0-4690-B876-BE89DBF186A7}">
      <dgm:prSet/>
      <dgm:spPr/>
      <dgm:t>
        <a:bodyPr/>
        <a:lstStyle/>
        <a:p>
          <a:endParaRPr lang="en-US"/>
        </a:p>
      </dgm:t>
    </dgm:pt>
    <dgm:pt modelId="{9C3E049A-B7FC-43F9-B266-E427290D0E5F}" type="sibTrans" cxnId="{DAD76F9A-FCD0-4690-B876-BE89DBF186A7}">
      <dgm:prSet/>
      <dgm:spPr/>
      <dgm:t>
        <a:bodyPr/>
        <a:lstStyle/>
        <a:p>
          <a:endParaRPr lang="en-US"/>
        </a:p>
      </dgm:t>
    </dgm:pt>
    <dgm:pt modelId="{5A23A57C-29B6-4455-A31F-FC877939AC46}">
      <dgm:prSet/>
      <dgm:spPr/>
      <dgm:t>
        <a:bodyPr/>
        <a:lstStyle/>
        <a:p>
          <a:r>
            <a:rPr lang="lt-LT"/>
            <a:t>Virtualūs turai, internetinės parodos ir skaitmeniniai eksponatai gali padėti pasiekti šį tikslą.</a:t>
          </a:r>
          <a:endParaRPr lang="en-US"/>
        </a:p>
      </dgm:t>
    </dgm:pt>
    <dgm:pt modelId="{1067FC2F-2032-4328-87E7-FC0901575DA9}" type="parTrans" cxnId="{28ACCCBD-A53B-4CF7-9611-B27B4E7A4B73}">
      <dgm:prSet/>
      <dgm:spPr/>
      <dgm:t>
        <a:bodyPr/>
        <a:lstStyle/>
        <a:p>
          <a:endParaRPr lang="en-US"/>
        </a:p>
      </dgm:t>
    </dgm:pt>
    <dgm:pt modelId="{86FEF9DF-69BB-44A3-9E6D-0EBD321CF9F5}" type="sibTrans" cxnId="{28ACCCBD-A53B-4CF7-9611-B27B4E7A4B73}">
      <dgm:prSet/>
      <dgm:spPr/>
      <dgm:t>
        <a:bodyPr/>
        <a:lstStyle/>
        <a:p>
          <a:endParaRPr lang="en-US"/>
        </a:p>
      </dgm:t>
    </dgm:pt>
    <dgm:pt modelId="{C8542F6A-49B6-534C-BF9A-0D36C1A5EED7}" type="pres">
      <dgm:prSet presAssocID="{070F1270-CA52-4BAD-A8A1-BCD802C5A9E3}" presName="vert0" presStyleCnt="0">
        <dgm:presLayoutVars>
          <dgm:dir/>
          <dgm:animOne val="branch"/>
          <dgm:animLvl val="lvl"/>
        </dgm:presLayoutVars>
      </dgm:prSet>
      <dgm:spPr/>
    </dgm:pt>
    <dgm:pt modelId="{190B9620-69FF-1641-8A32-645CC5FD4139}" type="pres">
      <dgm:prSet presAssocID="{EB49690E-379F-4275-92A1-CFE29BA76C21}" presName="thickLine" presStyleLbl="alignNode1" presStyleIdx="0" presStyleCnt="2"/>
      <dgm:spPr/>
    </dgm:pt>
    <dgm:pt modelId="{2E30F79C-44E2-774D-92D4-49F9EE3B6405}" type="pres">
      <dgm:prSet presAssocID="{EB49690E-379F-4275-92A1-CFE29BA76C21}" presName="horz1" presStyleCnt="0"/>
      <dgm:spPr/>
    </dgm:pt>
    <dgm:pt modelId="{C319A635-BA0C-704B-A218-B8D89EFB3271}" type="pres">
      <dgm:prSet presAssocID="{EB49690E-379F-4275-92A1-CFE29BA76C21}" presName="tx1" presStyleLbl="revTx" presStyleIdx="0" presStyleCnt="2"/>
      <dgm:spPr/>
    </dgm:pt>
    <dgm:pt modelId="{10183413-DF1E-E747-BD43-7738B79B18EB}" type="pres">
      <dgm:prSet presAssocID="{EB49690E-379F-4275-92A1-CFE29BA76C21}" presName="vert1" presStyleCnt="0"/>
      <dgm:spPr/>
    </dgm:pt>
    <dgm:pt modelId="{C4625F07-FFE8-024F-A85B-EB4FF91CDE9A}" type="pres">
      <dgm:prSet presAssocID="{5A23A57C-29B6-4455-A31F-FC877939AC46}" presName="thickLine" presStyleLbl="alignNode1" presStyleIdx="1" presStyleCnt="2"/>
      <dgm:spPr/>
    </dgm:pt>
    <dgm:pt modelId="{D74831F5-20C5-1F48-997E-5638EE21A089}" type="pres">
      <dgm:prSet presAssocID="{5A23A57C-29B6-4455-A31F-FC877939AC46}" presName="horz1" presStyleCnt="0"/>
      <dgm:spPr/>
    </dgm:pt>
    <dgm:pt modelId="{EB2D282B-143B-134F-8F53-0736C7D60583}" type="pres">
      <dgm:prSet presAssocID="{5A23A57C-29B6-4455-A31F-FC877939AC46}" presName="tx1" presStyleLbl="revTx" presStyleIdx="1" presStyleCnt="2"/>
      <dgm:spPr/>
    </dgm:pt>
    <dgm:pt modelId="{672E105E-F889-E442-99EC-1765AE32A348}" type="pres">
      <dgm:prSet presAssocID="{5A23A57C-29B6-4455-A31F-FC877939AC46}" presName="vert1" presStyleCnt="0"/>
      <dgm:spPr/>
    </dgm:pt>
  </dgm:ptLst>
  <dgm:cxnLst>
    <dgm:cxn modelId="{F66F6B45-C68A-FD41-B3A6-270329AE1BB3}" type="presOf" srcId="{5A23A57C-29B6-4455-A31F-FC877939AC46}" destId="{EB2D282B-143B-134F-8F53-0736C7D60583}" srcOrd="0" destOrd="0" presId="urn:microsoft.com/office/officeart/2008/layout/LinedList"/>
    <dgm:cxn modelId="{DAD76F9A-FCD0-4690-B876-BE89DBF186A7}" srcId="{070F1270-CA52-4BAD-A8A1-BCD802C5A9E3}" destId="{EB49690E-379F-4275-92A1-CFE29BA76C21}" srcOrd="0" destOrd="0" parTransId="{83A5FEBC-992C-4835-A3FA-C1B329B2DCAD}" sibTransId="{9C3E049A-B7FC-43F9-B266-E427290D0E5F}"/>
    <dgm:cxn modelId="{248ECEB8-EB5C-A640-BE0D-403F750C6FEA}" type="presOf" srcId="{070F1270-CA52-4BAD-A8A1-BCD802C5A9E3}" destId="{C8542F6A-49B6-534C-BF9A-0D36C1A5EED7}" srcOrd="0" destOrd="0" presId="urn:microsoft.com/office/officeart/2008/layout/LinedList"/>
    <dgm:cxn modelId="{28ACCCBD-A53B-4CF7-9611-B27B4E7A4B73}" srcId="{070F1270-CA52-4BAD-A8A1-BCD802C5A9E3}" destId="{5A23A57C-29B6-4455-A31F-FC877939AC46}" srcOrd="1" destOrd="0" parTransId="{1067FC2F-2032-4328-87E7-FC0901575DA9}" sibTransId="{86FEF9DF-69BB-44A3-9E6D-0EBD321CF9F5}"/>
    <dgm:cxn modelId="{21E8FAD1-6847-2743-B51E-736D0C6A7B83}" type="presOf" srcId="{EB49690E-379F-4275-92A1-CFE29BA76C21}" destId="{C319A635-BA0C-704B-A218-B8D89EFB3271}" srcOrd="0" destOrd="0" presId="urn:microsoft.com/office/officeart/2008/layout/LinedList"/>
    <dgm:cxn modelId="{725868C5-CF3E-7442-955E-98B8E16CE51D}" type="presParOf" srcId="{C8542F6A-49B6-534C-BF9A-0D36C1A5EED7}" destId="{190B9620-69FF-1641-8A32-645CC5FD4139}" srcOrd="0" destOrd="0" presId="urn:microsoft.com/office/officeart/2008/layout/LinedList"/>
    <dgm:cxn modelId="{B535B23A-9076-D046-8A2A-E352BFC64D62}" type="presParOf" srcId="{C8542F6A-49B6-534C-BF9A-0D36C1A5EED7}" destId="{2E30F79C-44E2-774D-92D4-49F9EE3B6405}" srcOrd="1" destOrd="0" presId="urn:microsoft.com/office/officeart/2008/layout/LinedList"/>
    <dgm:cxn modelId="{9E6B3CB7-1728-964B-AA74-69A7EE94DB66}" type="presParOf" srcId="{2E30F79C-44E2-774D-92D4-49F9EE3B6405}" destId="{C319A635-BA0C-704B-A218-B8D89EFB3271}" srcOrd="0" destOrd="0" presId="urn:microsoft.com/office/officeart/2008/layout/LinedList"/>
    <dgm:cxn modelId="{E9D9D762-8249-C743-BB18-A3C576351969}" type="presParOf" srcId="{2E30F79C-44E2-774D-92D4-49F9EE3B6405}" destId="{10183413-DF1E-E747-BD43-7738B79B18EB}" srcOrd="1" destOrd="0" presId="urn:microsoft.com/office/officeart/2008/layout/LinedList"/>
    <dgm:cxn modelId="{800A2BF6-10D2-BC4A-963C-78A0BD4DE88D}" type="presParOf" srcId="{C8542F6A-49B6-534C-BF9A-0D36C1A5EED7}" destId="{C4625F07-FFE8-024F-A85B-EB4FF91CDE9A}" srcOrd="2" destOrd="0" presId="urn:microsoft.com/office/officeart/2008/layout/LinedList"/>
    <dgm:cxn modelId="{3135E02A-C48F-A74D-A96D-DCFACD2257A1}" type="presParOf" srcId="{C8542F6A-49B6-534C-BF9A-0D36C1A5EED7}" destId="{D74831F5-20C5-1F48-997E-5638EE21A089}" srcOrd="3" destOrd="0" presId="urn:microsoft.com/office/officeart/2008/layout/LinedList"/>
    <dgm:cxn modelId="{5CC5EAA3-B90A-6C40-8948-5365D86B2DF5}" type="presParOf" srcId="{D74831F5-20C5-1F48-997E-5638EE21A089}" destId="{EB2D282B-143B-134F-8F53-0736C7D60583}" srcOrd="0" destOrd="0" presId="urn:microsoft.com/office/officeart/2008/layout/LinedList"/>
    <dgm:cxn modelId="{A9F754CB-4033-AD49-A9C0-FFDD62F31A00}" type="presParOf" srcId="{D74831F5-20C5-1F48-997E-5638EE21A089}" destId="{672E105E-F889-E442-99EC-1765AE32A34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70D227-878E-364E-B366-ED10D538B64F}">
      <dsp:nvSpPr>
        <dsp:cNvPr id="0" name=""/>
        <dsp:cNvSpPr/>
      </dsp:nvSpPr>
      <dsp:spPr>
        <a:xfrm>
          <a:off x="0" y="106204"/>
          <a:ext cx="6666833" cy="127149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b="1" kern="1200"/>
            <a:t>Virtuali realybė (VR) ir papildyta realybė (AR):</a:t>
          </a:r>
          <a:endParaRPr lang="en-US" sz="1800" kern="1200"/>
        </a:p>
      </dsp:txBody>
      <dsp:txXfrm>
        <a:off x="62069" y="168273"/>
        <a:ext cx="6542695" cy="1147359"/>
      </dsp:txXfrm>
    </dsp:sp>
    <dsp:sp modelId="{780B99D0-E346-7A46-AF78-14B4824ADA91}">
      <dsp:nvSpPr>
        <dsp:cNvPr id="0" name=""/>
        <dsp:cNvSpPr/>
      </dsp:nvSpPr>
      <dsp:spPr>
        <a:xfrm>
          <a:off x="0" y="1429542"/>
          <a:ext cx="6666833" cy="1271497"/>
        </a:xfrm>
        <a:prstGeom prst="roundRect">
          <a:avLst/>
        </a:prstGeom>
        <a:gradFill rotWithShape="0">
          <a:gsLst>
            <a:gs pos="0">
              <a:schemeClr val="accent5">
                <a:hueOff val="-4050717"/>
                <a:satOff val="-275"/>
                <a:lumOff val="6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0717"/>
                <a:satOff val="-275"/>
                <a:lumOff val="6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0717"/>
                <a:satOff val="-275"/>
                <a:lumOff val="6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b="1" kern="1200"/>
            <a:t>VR ekskursijos:</a:t>
          </a:r>
          <a:r>
            <a:rPr lang="lt-LT" sz="1800" kern="1200"/>
            <a:t> Sukurti virtualias ekskursijas po istorines vietas, leidžiančias žmonėms patirti praeitį taip, tarsi jie ten būtų. Tai gali apimti 360 laipsnių vaizdo įrašus, 3D rekonstrukcijas ir interaktyvius elementus.</a:t>
          </a:r>
          <a:endParaRPr lang="en-US" sz="1800" kern="1200"/>
        </a:p>
      </dsp:txBody>
      <dsp:txXfrm>
        <a:off x="62069" y="1491611"/>
        <a:ext cx="6542695" cy="1147359"/>
      </dsp:txXfrm>
    </dsp:sp>
    <dsp:sp modelId="{9622983A-C9F8-C242-BD75-BF810ED3598A}">
      <dsp:nvSpPr>
        <dsp:cNvPr id="0" name=""/>
        <dsp:cNvSpPr/>
      </dsp:nvSpPr>
      <dsp:spPr>
        <a:xfrm>
          <a:off x="0" y="2752880"/>
          <a:ext cx="6666833" cy="1271497"/>
        </a:xfrm>
        <a:prstGeom prst="roundRect">
          <a:avLst/>
        </a:prstGeom>
        <a:gradFill rotWithShape="0">
          <a:gsLst>
            <a:gs pos="0">
              <a:schemeClr val="accent5">
                <a:hueOff val="-8101434"/>
                <a:satOff val="-551"/>
                <a:lumOff val="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101434"/>
                <a:satOff val="-551"/>
                <a:lumOff val="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101434"/>
                <a:satOff val="-551"/>
                <a:lumOff val="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b="1" kern="1200"/>
            <a:t>AR programėlės:</a:t>
          </a:r>
          <a:r>
            <a:rPr lang="lt-LT" sz="1800" kern="1200"/>
            <a:t> Sukurti programėles, kurios papildytų realią aplinką virtualiais elementais. Pavyzdžiui, nukreipus telefoną į istorinį pastatą, ekrane galėtų pasirodyti jo istorija, 3D modelis arba senos nuotraukos.</a:t>
          </a:r>
          <a:endParaRPr lang="en-US" sz="1800" kern="1200"/>
        </a:p>
      </dsp:txBody>
      <dsp:txXfrm>
        <a:off x="62069" y="2814949"/>
        <a:ext cx="6542695" cy="1147359"/>
      </dsp:txXfrm>
    </dsp:sp>
    <dsp:sp modelId="{F9A0266C-7DD1-D843-B9E3-771D8505C6EE}">
      <dsp:nvSpPr>
        <dsp:cNvPr id="0" name=""/>
        <dsp:cNvSpPr/>
      </dsp:nvSpPr>
      <dsp:spPr>
        <a:xfrm>
          <a:off x="0" y="4076217"/>
          <a:ext cx="6666833" cy="1271497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b="1" kern="1200"/>
            <a:t>Interaktyvūs eksponatai:</a:t>
          </a:r>
          <a:r>
            <a:rPr lang="lt-LT" sz="1800" kern="1200"/>
            <a:t> Muziejuose ir parodose naudoti AR ir VR technologijas, kad eksponatai taptų interaktyvūs ir įtraukiantys. Pavyzdžiui, lankytojai galėtų „paimti į rankas“ virtualius artefaktus arba pamatyti, kaip jie atrodė praeityje.</a:t>
          </a:r>
          <a:endParaRPr lang="en-US" sz="1800" kern="1200"/>
        </a:p>
      </dsp:txBody>
      <dsp:txXfrm>
        <a:off x="62069" y="4138286"/>
        <a:ext cx="6542695" cy="11473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287B32-9BBF-5D43-8DBE-CF4EA7BFA99F}">
      <dsp:nvSpPr>
        <dsp:cNvPr id="0" name=""/>
        <dsp:cNvSpPr/>
      </dsp:nvSpPr>
      <dsp:spPr>
        <a:xfrm>
          <a:off x="0" y="106204"/>
          <a:ext cx="6666833" cy="127149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b="1" kern="1200"/>
            <a:t>Skaitmeninimas ir 3D modeliavimas:</a:t>
          </a:r>
          <a:endParaRPr lang="en-US" sz="1800" kern="1200"/>
        </a:p>
      </dsp:txBody>
      <dsp:txXfrm>
        <a:off x="62069" y="168273"/>
        <a:ext cx="6542695" cy="1147359"/>
      </dsp:txXfrm>
    </dsp:sp>
    <dsp:sp modelId="{29C19D85-1AC9-1C47-B45F-2449D78A9A44}">
      <dsp:nvSpPr>
        <dsp:cNvPr id="0" name=""/>
        <dsp:cNvSpPr/>
      </dsp:nvSpPr>
      <dsp:spPr>
        <a:xfrm>
          <a:off x="0" y="1429542"/>
          <a:ext cx="6666833" cy="1271497"/>
        </a:xfrm>
        <a:prstGeom prst="roundRect">
          <a:avLst/>
        </a:prstGeom>
        <a:gradFill rotWithShape="0">
          <a:gsLst>
            <a:gs pos="0">
              <a:schemeClr val="accent5">
                <a:hueOff val="-4050717"/>
                <a:satOff val="-275"/>
                <a:lumOff val="6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0717"/>
                <a:satOff val="-275"/>
                <a:lumOff val="6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0717"/>
                <a:satOff val="-275"/>
                <a:lumOff val="6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b="1" kern="1200"/>
            <a:t>3D skenavimas:</a:t>
          </a:r>
          <a:r>
            <a:rPr lang="lt-LT" sz="1800" kern="1200"/>
            <a:t> Skenuoti istorinius artefaktus ir pastatus, kad būtų sukurti tikslūs 3D modeliai. Tai leidžia išsaugoti paveldą skaitmeniniu formatu ir padaryti jį prieinamą žmonėms visame pasaulyje.</a:t>
          </a:r>
          <a:endParaRPr lang="en-US" sz="1800" kern="1200"/>
        </a:p>
      </dsp:txBody>
      <dsp:txXfrm>
        <a:off x="62069" y="1491611"/>
        <a:ext cx="6542695" cy="1147359"/>
      </dsp:txXfrm>
    </dsp:sp>
    <dsp:sp modelId="{F6AC852C-1130-9944-9525-F9605B9B22C1}">
      <dsp:nvSpPr>
        <dsp:cNvPr id="0" name=""/>
        <dsp:cNvSpPr/>
      </dsp:nvSpPr>
      <dsp:spPr>
        <a:xfrm>
          <a:off x="0" y="2752880"/>
          <a:ext cx="6666833" cy="1271497"/>
        </a:xfrm>
        <a:prstGeom prst="roundRect">
          <a:avLst/>
        </a:prstGeom>
        <a:gradFill rotWithShape="0">
          <a:gsLst>
            <a:gs pos="0">
              <a:schemeClr val="accent5">
                <a:hueOff val="-8101434"/>
                <a:satOff val="-551"/>
                <a:lumOff val="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101434"/>
                <a:satOff val="-551"/>
                <a:lumOff val="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101434"/>
                <a:satOff val="-551"/>
                <a:lumOff val="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b="1" kern="1200"/>
            <a:t>Skaitmeninės bibliotekos ir archyvai:</a:t>
          </a:r>
          <a:r>
            <a:rPr lang="lt-LT" sz="1800" kern="1200"/>
            <a:t> Skaitmeninti senus dokumentus, nuotraukas ir kitus istorinius šaltinius, kad jie būtų prieinami internete. Tai padeda tyrinėti ir suprasti praeitį.</a:t>
          </a:r>
          <a:endParaRPr lang="en-US" sz="1800" kern="1200"/>
        </a:p>
      </dsp:txBody>
      <dsp:txXfrm>
        <a:off x="62069" y="2814949"/>
        <a:ext cx="6542695" cy="1147359"/>
      </dsp:txXfrm>
    </dsp:sp>
    <dsp:sp modelId="{AAF8C871-2097-F640-906E-239A8FA1206E}">
      <dsp:nvSpPr>
        <dsp:cNvPr id="0" name=""/>
        <dsp:cNvSpPr/>
      </dsp:nvSpPr>
      <dsp:spPr>
        <a:xfrm>
          <a:off x="0" y="4076217"/>
          <a:ext cx="6666833" cy="1271497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b="1" kern="1200"/>
            <a:t>Virtualūs muziejai:</a:t>
          </a:r>
          <a:r>
            <a:rPr lang="lt-LT" sz="1800" kern="1200"/>
            <a:t> Sukurti virtualius muziejus, kuriuose būtų galima eksponuoti skaitmeninius artefaktus ir 3D modelius. Tai leidžia žmonėms lankytis muziejuose neišeinant iš namų.</a:t>
          </a:r>
          <a:endParaRPr lang="en-US" sz="1800" kern="1200"/>
        </a:p>
      </dsp:txBody>
      <dsp:txXfrm>
        <a:off x="62069" y="4138286"/>
        <a:ext cx="6542695" cy="11473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C7AAF4-8D36-EA4B-8EFC-204E277955A5}">
      <dsp:nvSpPr>
        <dsp:cNvPr id="0" name=""/>
        <dsp:cNvSpPr/>
      </dsp:nvSpPr>
      <dsp:spPr>
        <a:xfrm>
          <a:off x="0" y="106204"/>
          <a:ext cx="6666833" cy="127149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b="1" kern="1200"/>
            <a:t>Dirbtinis intelektas (DI):</a:t>
          </a:r>
          <a:endParaRPr lang="en-US" sz="1800" kern="1200"/>
        </a:p>
      </dsp:txBody>
      <dsp:txXfrm>
        <a:off x="62069" y="168273"/>
        <a:ext cx="6542695" cy="1147359"/>
      </dsp:txXfrm>
    </dsp:sp>
    <dsp:sp modelId="{165D9435-9A5D-E94C-BCDB-D94CA67AB643}">
      <dsp:nvSpPr>
        <dsp:cNvPr id="0" name=""/>
        <dsp:cNvSpPr/>
      </dsp:nvSpPr>
      <dsp:spPr>
        <a:xfrm>
          <a:off x="0" y="1429542"/>
          <a:ext cx="6666833" cy="1271497"/>
        </a:xfrm>
        <a:prstGeom prst="roundRect">
          <a:avLst/>
        </a:prstGeom>
        <a:gradFill rotWithShape="0">
          <a:gsLst>
            <a:gs pos="0">
              <a:schemeClr val="accent5">
                <a:hueOff val="-4050717"/>
                <a:satOff val="-275"/>
                <a:lumOff val="6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0717"/>
                <a:satOff val="-275"/>
                <a:lumOff val="6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0717"/>
                <a:satOff val="-275"/>
                <a:lumOff val="6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b="1" kern="1200"/>
            <a:t>DI gido programėlės:</a:t>
          </a:r>
          <a:r>
            <a:rPr lang="lt-LT" sz="1800" kern="1200"/>
            <a:t> Sukurti programėles, kurios naudotų DI, kad suteiktų lankytojams personalizuotas ekskursijas. Programėlės galėtų atsižvelgti į lankytojų interesus ir pateikti jiems aktualią informaciją.</a:t>
          </a:r>
          <a:endParaRPr lang="en-US" sz="1800" kern="1200"/>
        </a:p>
      </dsp:txBody>
      <dsp:txXfrm>
        <a:off x="62069" y="1491611"/>
        <a:ext cx="6542695" cy="1147359"/>
      </dsp:txXfrm>
    </dsp:sp>
    <dsp:sp modelId="{498F5527-1573-8D49-BB4C-8DC76095FB2E}">
      <dsp:nvSpPr>
        <dsp:cNvPr id="0" name=""/>
        <dsp:cNvSpPr/>
      </dsp:nvSpPr>
      <dsp:spPr>
        <a:xfrm>
          <a:off x="0" y="2752880"/>
          <a:ext cx="6666833" cy="1271497"/>
        </a:xfrm>
        <a:prstGeom prst="roundRect">
          <a:avLst/>
        </a:prstGeom>
        <a:gradFill rotWithShape="0">
          <a:gsLst>
            <a:gs pos="0">
              <a:schemeClr val="accent5">
                <a:hueOff val="-8101434"/>
                <a:satOff val="-551"/>
                <a:lumOff val="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101434"/>
                <a:satOff val="-551"/>
                <a:lumOff val="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101434"/>
                <a:satOff val="-551"/>
                <a:lumOff val="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b="1" kern="1200"/>
            <a:t>DI rekonstrukcija:</a:t>
          </a:r>
          <a:r>
            <a:rPr lang="lt-LT" sz="1800" kern="1200"/>
            <a:t> Naudoti DI, kad būtų rekonstruoti sunaikinti arba apgadinti istoriniai objektai. Pavyzdžiui, DI galėtų būti naudojamas senų nuotraukų restauravimui arba 3D modelių kūrimui pagal istorinius aprašymus.</a:t>
          </a:r>
          <a:endParaRPr lang="en-US" sz="1800" kern="1200"/>
        </a:p>
      </dsp:txBody>
      <dsp:txXfrm>
        <a:off x="62069" y="2814949"/>
        <a:ext cx="6542695" cy="1147359"/>
      </dsp:txXfrm>
    </dsp:sp>
    <dsp:sp modelId="{793C8D8F-06AF-4C4A-A4D4-7BE90FD0C28D}">
      <dsp:nvSpPr>
        <dsp:cNvPr id="0" name=""/>
        <dsp:cNvSpPr/>
      </dsp:nvSpPr>
      <dsp:spPr>
        <a:xfrm>
          <a:off x="0" y="4076217"/>
          <a:ext cx="6666833" cy="1271497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b="1" kern="1200"/>
            <a:t>DI analizė:</a:t>
          </a:r>
          <a:r>
            <a:rPr lang="lt-LT" sz="1800" kern="1200"/>
            <a:t> Naudoti DI, kad būtų analizuojami dideli istoriniai duomenų rinkiniai. Tai gali padėti mokslininkams atrasti naujų įžvalgų apie praeitį.</a:t>
          </a:r>
          <a:endParaRPr lang="en-US" sz="1800" kern="1200"/>
        </a:p>
      </dsp:txBody>
      <dsp:txXfrm>
        <a:off x="62069" y="4138286"/>
        <a:ext cx="6542695" cy="11473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9ABADC-63FA-4C40-8227-E3DB6500B304}">
      <dsp:nvSpPr>
        <dsp:cNvPr id="0" name=""/>
        <dsp:cNvSpPr/>
      </dsp:nvSpPr>
      <dsp:spPr>
        <a:xfrm>
          <a:off x="0" y="77038"/>
          <a:ext cx="7559504" cy="148744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100" b="1" kern="1200"/>
            <a:t>Kiti sprendimai:</a:t>
          </a:r>
          <a:endParaRPr lang="en-US" sz="2100" kern="1200"/>
        </a:p>
      </dsp:txBody>
      <dsp:txXfrm>
        <a:off x="72611" y="149649"/>
        <a:ext cx="7414282" cy="1342222"/>
      </dsp:txXfrm>
    </dsp:sp>
    <dsp:sp modelId="{C1FB8604-B51F-F048-B9FD-4DB76E08CC8B}">
      <dsp:nvSpPr>
        <dsp:cNvPr id="0" name=""/>
        <dsp:cNvSpPr/>
      </dsp:nvSpPr>
      <dsp:spPr>
        <a:xfrm>
          <a:off x="0" y="1624963"/>
          <a:ext cx="7559504" cy="1487444"/>
        </a:xfrm>
        <a:prstGeom prst="roundRect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100" b="1" kern="1200"/>
            <a:t>Interaktyvūs žemėlapiai:</a:t>
          </a:r>
          <a:r>
            <a:rPr lang="lt-LT" sz="2100" kern="1200"/>
            <a:t> Sukurti interaktyvius žemėlapius, kurie rodytų istorinius objektus ir jų istoriją. Tai gali būti naudinga tiek turistams, tiek vietos gyventojams.</a:t>
          </a:r>
          <a:endParaRPr lang="en-US" sz="2100" kern="1200"/>
        </a:p>
      </dsp:txBody>
      <dsp:txXfrm>
        <a:off x="72611" y="1697574"/>
        <a:ext cx="7414282" cy="1342222"/>
      </dsp:txXfrm>
    </dsp:sp>
    <dsp:sp modelId="{DC526937-54ED-B345-8AE6-79069EF053A9}">
      <dsp:nvSpPr>
        <dsp:cNvPr id="0" name=""/>
        <dsp:cNvSpPr/>
      </dsp:nvSpPr>
      <dsp:spPr>
        <a:xfrm>
          <a:off x="0" y="3172888"/>
          <a:ext cx="7559504" cy="1487444"/>
        </a:xfrm>
        <a:prstGeom prst="roundRect">
          <a:avLst/>
        </a:prstGeom>
        <a:solidFill>
          <a:schemeClr val="accent2">
            <a:hueOff val="4295742"/>
            <a:satOff val="-12329"/>
            <a:lumOff val="-1973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100" b="1" kern="1200"/>
            <a:t>Garso gido sistemos:</a:t>
          </a:r>
          <a:r>
            <a:rPr lang="lt-LT" sz="2100" kern="1200"/>
            <a:t> Naudoti GPS pagrįstas garso gido sistemas, kurios automatiškai paleistų garso įrašus, kai lankytojai priartėja prie istorinių objektų.</a:t>
          </a:r>
          <a:endParaRPr lang="en-US" sz="2100" kern="1200"/>
        </a:p>
      </dsp:txBody>
      <dsp:txXfrm>
        <a:off x="72611" y="3245499"/>
        <a:ext cx="7414282" cy="1342222"/>
      </dsp:txXfrm>
    </dsp:sp>
    <dsp:sp modelId="{DA5D1679-9105-7340-BE37-978BA93BB0B8}">
      <dsp:nvSpPr>
        <dsp:cNvPr id="0" name=""/>
        <dsp:cNvSpPr/>
      </dsp:nvSpPr>
      <dsp:spPr>
        <a:xfrm>
          <a:off x="0" y="4720813"/>
          <a:ext cx="7559504" cy="1487444"/>
        </a:xfrm>
        <a:prstGeom prst="roundRect">
          <a:avLst/>
        </a:prstGeom>
        <a:solidFill>
          <a:schemeClr val="accent2">
            <a:hueOff val="6443612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100" b="1" kern="1200"/>
            <a:t>Hologramos:</a:t>
          </a:r>
          <a:r>
            <a:rPr lang="lt-LT" sz="2100" kern="1200"/>
            <a:t> Naudoti hologramas, kad būtų sukurtos įtraukiančios istorinės rekonstrukcijos. Pavyzdžiui, hologramos galėtų būti naudojamos istoriniams įvykiams atkurti arba senovės žmonių gyvenimui parodyti.</a:t>
          </a:r>
          <a:endParaRPr lang="en-US" sz="2100" kern="1200"/>
        </a:p>
      </dsp:txBody>
      <dsp:txXfrm>
        <a:off x="72611" y="4793424"/>
        <a:ext cx="7414282" cy="134222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683FCC-2988-F644-A9DE-93F6D8FC9757}">
      <dsp:nvSpPr>
        <dsp:cNvPr id="0" name=""/>
        <dsp:cNvSpPr/>
      </dsp:nvSpPr>
      <dsp:spPr>
        <a:xfrm>
          <a:off x="0" y="665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88D673E-EFCC-6F4D-B14B-1696752444BA}">
      <dsp:nvSpPr>
        <dsp:cNvPr id="0" name=""/>
        <dsp:cNvSpPr/>
      </dsp:nvSpPr>
      <dsp:spPr>
        <a:xfrm>
          <a:off x="0" y="665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700" b="1" kern="1200"/>
            <a:t>Informacija:</a:t>
          </a:r>
          <a:endParaRPr lang="en-US" sz="1700" kern="1200"/>
        </a:p>
      </dsp:txBody>
      <dsp:txXfrm>
        <a:off x="0" y="665"/>
        <a:ext cx="6666833" cy="1090517"/>
      </dsp:txXfrm>
    </dsp:sp>
    <dsp:sp modelId="{72A39E66-693B-3B42-9294-4104EC45C6D3}">
      <dsp:nvSpPr>
        <dsp:cNvPr id="0" name=""/>
        <dsp:cNvSpPr/>
      </dsp:nvSpPr>
      <dsp:spPr>
        <a:xfrm>
          <a:off x="0" y="1091183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6B3DDC-A884-554A-A468-A6E591209F00}">
      <dsp:nvSpPr>
        <dsp:cNvPr id="0" name=""/>
        <dsp:cNvSpPr/>
      </dsp:nvSpPr>
      <dsp:spPr>
        <a:xfrm>
          <a:off x="0" y="1091183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700" b="1" kern="1200"/>
            <a:t>Prieinamumas:</a:t>
          </a:r>
          <a:r>
            <a:rPr lang="lt-LT" sz="1700" kern="1200"/>
            <a:t> Vartotojams svarbu, kad informacija apie kultūros paveldą būtų lengvai prieinama. Tai apima tiek fizinį prieinamumą (pvz., galimybę aplankyti objektus), tiek skaitmeninį prieinamumą (pvz., informaciją internete).</a:t>
          </a:r>
          <a:endParaRPr lang="en-US" sz="1700" kern="1200"/>
        </a:p>
      </dsp:txBody>
      <dsp:txXfrm>
        <a:off x="0" y="1091183"/>
        <a:ext cx="6666833" cy="1090517"/>
      </dsp:txXfrm>
    </dsp:sp>
    <dsp:sp modelId="{F2E54026-C25B-2D47-8226-3F1A77E87EED}">
      <dsp:nvSpPr>
        <dsp:cNvPr id="0" name=""/>
        <dsp:cNvSpPr/>
      </dsp:nvSpPr>
      <dsp:spPr>
        <a:xfrm>
          <a:off x="0" y="2181701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6BF2A7-7EDA-3E49-BA5E-EB99ECF66604}">
      <dsp:nvSpPr>
        <dsp:cNvPr id="0" name=""/>
        <dsp:cNvSpPr/>
      </dsp:nvSpPr>
      <dsp:spPr>
        <a:xfrm>
          <a:off x="0" y="2181701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700" b="1" kern="1200"/>
            <a:t>Patikimumas:</a:t>
          </a:r>
          <a:r>
            <a:rPr lang="lt-LT" sz="1700" kern="1200"/>
            <a:t> Vartotojai nori gauti patikimą ir tikslią informaciją apie kultūros paveldą. Tai ypač svarbu, kai kalbama apie istorinius faktus ir duomenis.</a:t>
          </a:r>
          <a:endParaRPr lang="en-US" sz="1700" kern="1200"/>
        </a:p>
      </dsp:txBody>
      <dsp:txXfrm>
        <a:off x="0" y="2181701"/>
        <a:ext cx="6666833" cy="1090517"/>
      </dsp:txXfrm>
    </dsp:sp>
    <dsp:sp modelId="{7EAA7B09-E4F7-874B-80D1-1F9559F67523}">
      <dsp:nvSpPr>
        <dsp:cNvPr id="0" name=""/>
        <dsp:cNvSpPr/>
      </dsp:nvSpPr>
      <dsp:spPr>
        <a:xfrm>
          <a:off x="0" y="3272218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8B72B9-243F-8047-838F-8F4D32E779B2}">
      <dsp:nvSpPr>
        <dsp:cNvPr id="0" name=""/>
        <dsp:cNvSpPr/>
      </dsp:nvSpPr>
      <dsp:spPr>
        <a:xfrm>
          <a:off x="0" y="3272218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700" b="1" kern="1200"/>
            <a:t>Įdomumas:</a:t>
          </a:r>
          <a:r>
            <a:rPr lang="lt-LT" sz="1700" kern="1200"/>
            <a:t> Informacija turi būti pateikta įdomiai ir patraukliai, kad sudomintų vartotojus ir paskatintų juos domėtis kultūros paveldu.</a:t>
          </a:r>
          <a:endParaRPr lang="en-US" sz="1700" kern="1200"/>
        </a:p>
      </dsp:txBody>
      <dsp:txXfrm>
        <a:off x="0" y="3272218"/>
        <a:ext cx="6666833" cy="1090517"/>
      </dsp:txXfrm>
    </dsp:sp>
    <dsp:sp modelId="{9FBC8D36-6AAE-1646-8484-79299424EE80}">
      <dsp:nvSpPr>
        <dsp:cNvPr id="0" name=""/>
        <dsp:cNvSpPr/>
      </dsp:nvSpPr>
      <dsp:spPr>
        <a:xfrm>
          <a:off x="0" y="4362736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904FCF-C0E9-4E4B-B369-C82DE4C5E20A}">
      <dsp:nvSpPr>
        <dsp:cNvPr id="0" name=""/>
        <dsp:cNvSpPr/>
      </dsp:nvSpPr>
      <dsp:spPr>
        <a:xfrm>
          <a:off x="0" y="4362736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700" b="1" kern="1200"/>
            <a:t>Kontekstas:</a:t>
          </a:r>
          <a:r>
            <a:rPr lang="lt-LT" sz="1700" kern="1200"/>
            <a:t> Vartotojams svarbu suprasti kultūros paveldo objektų kontekstą – jų istoriją, reikšmę, ryšį su kitais objektais ir vietovėmis</a:t>
          </a:r>
          <a:endParaRPr lang="en-US" sz="1700" kern="1200"/>
        </a:p>
      </dsp:txBody>
      <dsp:txXfrm>
        <a:off x="0" y="4362736"/>
        <a:ext cx="6666833" cy="109051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F46F0B-61BA-4346-8A58-7386788489B6}">
      <dsp:nvSpPr>
        <dsp:cNvPr id="0" name=""/>
        <dsp:cNvSpPr/>
      </dsp:nvSpPr>
      <dsp:spPr>
        <a:xfrm>
          <a:off x="0" y="665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6DB58E-B407-FB4D-9EC9-F683F7B29676}">
      <dsp:nvSpPr>
        <dsp:cNvPr id="0" name=""/>
        <dsp:cNvSpPr/>
      </dsp:nvSpPr>
      <dsp:spPr>
        <a:xfrm>
          <a:off x="0" y="665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b="1" kern="1200"/>
            <a:t>Patirtis:</a:t>
          </a:r>
          <a:endParaRPr lang="en-US" sz="1800" kern="1200"/>
        </a:p>
      </dsp:txBody>
      <dsp:txXfrm>
        <a:off x="0" y="665"/>
        <a:ext cx="6666833" cy="1090517"/>
      </dsp:txXfrm>
    </dsp:sp>
    <dsp:sp modelId="{D2EA239C-B37A-CD48-AF2B-76496CFCABE3}">
      <dsp:nvSpPr>
        <dsp:cNvPr id="0" name=""/>
        <dsp:cNvSpPr/>
      </dsp:nvSpPr>
      <dsp:spPr>
        <a:xfrm>
          <a:off x="0" y="1091183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5AC48B-3744-FA41-82B5-BC957BB72777}">
      <dsp:nvSpPr>
        <dsp:cNvPr id="0" name=""/>
        <dsp:cNvSpPr/>
      </dsp:nvSpPr>
      <dsp:spPr>
        <a:xfrm>
          <a:off x="0" y="1091183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b="1" kern="1200"/>
            <a:t>Įtraukimas:</a:t>
          </a:r>
          <a:r>
            <a:rPr lang="lt-LT" sz="1800" kern="1200"/>
            <a:t> Vartotojai nori patirti kultūros paveldą interaktyviai ir įtraukiančiai. Tai gali apimti virtualias ekskursijas, interaktyvius eksponatus, edukacines programas ir kitas veiklas.</a:t>
          </a:r>
          <a:endParaRPr lang="en-US" sz="1800" kern="1200"/>
        </a:p>
      </dsp:txBody>
      <dsp:txXfrm>
        <a:off x="0" y="1091183"/>
        <a:ext cx="6666833" cy="1090517"/>
      </dsp:txXfrm>
    </dsp:sp>
    <dsp:sp modelId="{D8D3D65E-0349-3149-AA0A-F8AE38651C36}">
      <dsp:nvSpPr>
        <dsp:cNvPr id="0" name=""/>
        <dsp:cNvSpPr/>
      </dsp:nvSpPr>
      <dsp:spPr>
        <a:xfrm>
          <a:off x="0" y="2181701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6DC348-313A-664E-A145-F2C109ADC868}">
      <dsp:nvSpPr>
        <dsp:cNvPr id="0" name=""/>
        <dsp:cNvSpPr/>
      </dsp:nvSpPr>
      <dsp:spPr>
        <a:xfrm>
          <a:off x="0" y="2181701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b="1" kern="1200"/>
            <a:t>Autentiškumas:</a:t>
          </a:r>
          <a:r>
            <a:rPr lang="lt-LT" sz="1800" kern="1200"/>
            <a:t> Vartotojai vertina autentišką patirtį, leidžiančią jiems pajusti kultūros paveldo dvasią.</a:t>
          </a:r>
          <a:endParaRPr lang="en-US" sz="1800" kern="1200"/>
        </a:p>
      </dsp:txBody>
      <dsp:txXfrm>
        <a:off x="0" y="2181701"/>
        <a:ext cx="6666833" cy="1090517"/>
      </dsp:txXfrm>
    </dsp:sp>
    <dsp:sp modelId="{CB43A107-10DA-5F47-A924-3EFF2CA46516}">
      <dsp:nvSpPr>
        <dsp:cNvPr id="0" name=""/>
        <dsp:cNvSpPr/>
      </dsp:nvSpPr>
      <dsp:spPr>
        <a:xfrm>
          <a:off x="0" y="3272218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AEE5EEB-640B-2946-9A20-2B7B58DAF738}">
      <dsp:nvSpPr>
        <dsp:cNvPr id="0" name=""/>
        <dsp:cNvSpPr/>
      </dsp:nvSpPr>
      <dsp:spPr>
        <a:xfrm>
          <a:off x="0" y="3272218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b="1" kern="1200"/>
            <a:t>Pritaikymas:</a:t>
          </a:r>
          <a:r>
            <a:rPr lang="lt-LT" sz="1800" kern="1200"/>
            <a:t> Vartotojai nori, kad patirtis būtų pritaikyta jų individualiems poreikiams ir interesams. Tai gali apimti personalizuotas ekskursijas, pritaikytus turus ir kitas paslaugas.</a:t>
          </a:r>
          <a:endParaRPr lang="en-US" sz="1800" kern="1200"/>
        </a:p>
      </dsp:txBody>
      <dsp:txXfrm>
        <a:off x="0" y="3272218"/>
        <a:ext cx="6666833" cy="1090517"/>
      </dsp:txXfrm>
    </dsp:sp>
    <dsp:sp modelId="{97C9729A-5CD8-3D4F-9A81-DCB6C0518D7A}">
      <dsp:nvSpPr>
        <dsp:cNvPr id="0" name=""/>
        <dsp:cNvSpPr/>
      </dsp:nvSpPr>
      <dsp:spPr>
        <a:xfrm>
          <a:off x="0" y="4362736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9463E8-F878-474C-A819-6E1E3898EE56}">
      <dsp:nvSpPr>
        <dsp:cNvPr id="0" name=""/>
        <dsp:cNvSpPr/>
      </dsp:nvSpPr>
      <dsp:spPr>
        <a:xfrm>
          <a:off x="0" y="4362736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b="1" kern="1200"/>
            <a:t>Prieinamumas visiems:</a:t>
          </a:r>
          <a:r>
            <a:rPr lang="lt-LT" sz="1800" kern="1200"/>
            <a:t> svarbu, kad kultūros paveldą galėtų patirti visi vartotojai, įskaitant žmones su negalia.</a:t>
          </a:r>
          <a:endParaRPr lang="en-US" sz="1800" kern="1200"/>
        </a:p>
      </dsp:txBody>
      <dsp:txXfrm>
        <a:off x="0" y="4362736"/>
        <a:ext cx="6666833" cy="109051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4E077-FF1D-4743-9309-9B5C479313F5}">
      <dsp:nvSpPr>
        <dsp:cNvPr id="0" name=""/>
        <dsp:cNvSpPr/>
      </dsp:nvSpPr>
      <dsp:spPr>
        <a:xfrm>
          <a:off x="0" y="665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D4887D-69A5-A147-B30E-008EC884FB3B}">
      <dsp:nvSpPr>
        <dsp:cNvPr id="0" name=""/>
        <dsp:cNvSpPr/>
      </dsp:nvSpPr>
      <dsp:spPr>
        <a:xfrm>
          <a:off x="0" y="665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100" b="1" kern="1200"/>
            <a:t>Kiti svarbūs aspektai:</a:t>
          </a:r>
          <a:endParaRPr lang="en-US" sz="2100" kern="1200"/>
        </a:p>
      </dsp:txBody>
      <dsp:txXfrm>
        <a:off x="0" y="665"/>
        <a:ext cx="6666833" cy="1090517"/>
      </dsp:txXfrm>
    </dsp:sp>
    <dsp:sp modelId="{CF96880D-28B3-B14A-96C0-551C049EE665}">
      <dsp:nvSpPr>
        <dsp:cNvPr id="0" name=""/>
        <dsp:cNvSpPr/>
      </dsp:nvSpPr>
      <dsp:spPr>
        <a:xfrm>
          <a:off x="0" y="1091183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34F108-2AF1-1345-ABEB-D9739E478DC6}">
      <dsp:nvSpPr>
        <dsp:cNvPr id="0" name=""/>
        <dsp:cNvSpPr/>
      </dsp:nvSpPr>
      <dsp:spPr>
        <a:xfrm>
          <a:off x="0" y="1091183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100" b="1" kern="1200"/>
            <a:t>Edukacija:</a:t>
          </a:r>
          <a:r>
            <a:rPr lang="lt-LT" sz="2100" kern="1200"/>
            <a:t> Vartotojai nori sužinoti daugiau apie kultūros paveldą ir jo reikšmę. Tai apima tiek formalų, tiek neformalų švietimą.</a:t>
          </a:r>
          <a:endParaRPr lang="en-US" sz="2100" kern="1200"/>
        </a:p>
      </dsp:txBody>
      <dsp:txXfrm>
        <a:off x="0" y="1091183"/>
        <a:ext cx="6666833" cy="1090517"/>
      </dsp:txXfrm>
    </dsp:sp>
    <dsp:sp modelId="{901BEF0B-AE4F-9F49-9D52-E261C6F4FBBA}">
      <dsp:nvSpPr>
        <dsp:cNvPr id="0" name=""/>
        <dsp:cNvSpPr/>
      </dsp:nvSpPr>
      <dsp:spPr>
        <a:xfrm>
          <a:off x="0" y="2181701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8DC4D5-B396-8745-8015-F5D69ADDD874}">
      <dsp:nvSpPr>
        <dsp:cNvPr id="0" name=""/>
        <dsp:cNvSpPr/>
      </dsp:nvSpPr>
      <dsp:spPr>
        <a:xfrm>
          <a:off x="0" y="2181701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100" b="1" kern="1200"/>
            <a:t>Pramoga:</a:t>
          </a:r>
          <a:r>
            <a:rPr lang="lt-LT" sz="2100" kern="1200"/>
            <a:t> Kultūros paveldas gali būti puiki pramoga, ypač jei jis pateikiamas įdomiai ir patraukliai.</a:t>
          </a:r>
          <a:endParaRPr lang="en-US" sz="2100" kern="1200"/>
        </a:p>
      </dsp:txBody>
      <dsp:txXfrm>
        <a:off x="0" y="2181701"/>
        <a:ext cx="6666833" cy="1090517"/>
      </dsp:txXfrm>
    </dsp:sp>
    <dsp:sp modelId="{608A8093-3B5B-1D48-8DCF-57D212BE6835}">
      <dsp:nvSpPr>
        <dsp:cNvPr id="0" name=""/>
        <dsp:cNvSpPr/>
      </dsp:nvSpPr>
      <dsp:spPr>
        <a:xfrm>
          <a:off x="0" y="3272218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B8BC86-2EA3-D440-99F6-6BD7BD384313}">
      <dsp:nvSpPr>
        <dsp:cNvPr id="0" name=""/>
        <dsp:cNvSpPr/>
      </dsp:nvSpPr>
      <dsp:spPr>
        <a:xfrm>
          <a:off x="0" y="3272218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100" b="1" kern="1200"/>
            <a:t>Apsauga:</a:t>
          </a:r>
          <a:r>
            <a:rPr lang="lt-LT" sz="2100" kern="1200"/>
            <a:t> Vartotojai supranta, kad kultūros paveldą reikia saugoti ir išsaugoti ateities kartoms.</a:t>
          </a:r>
          <a:endParaRPr lang="en-US" sz="2100" kern="1200"/>
        </a:p>
      </dsp:txBody>
      <dsp:txXfrm>
        <a:off x="0" y="3272218"/>
        <a:ext cx="6666833" cy="1090517"/>
      </dsp:txXfrm>
    </dsp:sp>
    <dsp:sp modelId="{CF9B3FF7-EADC-184D-9F4B-2AD2C3D5EC4C}">
      <dsp:nvSpPr>
        <dsp:cNvPr id="0" name=""/>
        <dsp:cNvSpPr/>
      </dsp:nvSpPr>
      <dsp:spPr>
        <a:xfrm>
          <a:off x="0" y="4362736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2ACC4A-FF7B-5A4A-8696-473CBD3BC65A}">
      <dsp:nvSpPr>
        <dsp:cNvPr id="0" name=""/>
        <dsp:cNvSpPr/>
      </dsp:nvSpPr>
      <dsp:spPr>
        <a:xfrm>
          <a:off x="0" y="4362736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100" b="1" kern="1200"/>
            <a:t>Bendruomeniškumas:</a:t>
          </a:r>
          <a:r>
            <a:rPr lang="lt-LT" sz="2100" kern="1200"/>
            <a:t> Kultūros paveldas gali būti svarbus bendruomenės tapatybės ir susitelkimo šaltinis.</a:t>
          </a:r>
          <a:endParaRPr lang="en-US" sz="2100" kern="1200"/>
        </a:p>
      </dsp:txBody>
      <dsp:txXfrm>
        <a:off x="0" y="4362736"/>
        <a:ext cx="6666833" cy="109051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0B9620-69FF-1641-8A32-645CC5FD4139}">
      <dsp:nvSpPr>
        <dsp:cNvPr id="0" name=""/>
        <dsp:cNvSpPr/>
      </dsp:nvSpPr>
      <dsp:spPr>
        <a:xfrm>
          <a:off x="0" y="0"/>
          <a:ext cx="755950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19A635-BA0C-704B-A218-B8D89EFB3271}">
      <dsp:nvSpPr>
        <dsp:cNvPr id="0" name=""/>
        <dsp:cNvSpPr/>
      </dsp:nvSpPr>
      <dsp:spPr>
        <a:xfrm>
          <a:off x="0" y="0"/>
          <a:ext cx="7559504" cy="3142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3700" b="1" kern="1200" dirty="0"/>
            <a:t>Prieinamumas</a:t>
          </a:r>
          <a:r>
            <a:rPr lang="lt-LT" sz="3700" kern="1200" dirty="0"/>
            <a:t>: Skaitmeninimas turėtų padaryti muziejų ir turistinius objektus </a:t>
          </a:r>
          <a:r>
            <a:rPr lang="lt-LT" sz="3700" kern="1200" dirty="0" err="1"/>
            <a:t>prieinamesnius</a:t>
          </a:r>
          <a:r>
            <a:rPr lang="lt-LT" sz="3700" kern="1200" dirty="0"/>
            <a:t> platesnei auditorijai, įskaitant žmones, kurie negali apsilankyti fiziškai.</a:t>
          </a:r>
          <a:endParaRPr lang="en-US" sz="3700" kern="1200" dirty="0"/>
        </a:p>
      </dsp:txBody>
      <dsp:txXfrm>
        <a:off x="0" y="0"/>
        <a:ext cx="7559504" cy="3142648"/>
      </dsp:txXfrm>
    </dsp:sp>
    <dsp:sp modelId="{C4625F07-FFE8-024F-A85B-EB4FF91CDE9A}">
      <dsp:nvSpPr>
        <dsp:cNvPr id="0" name=""/>
        <dsp:cNvSpPr/>
      </dsp:nvSpPr>
      <dsp:spPr>
        <a:xfrm>
          <a:off x="0" y="3142648"/>
          <a:ext cx="755950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2D282B-143B-134F-8F53-0736C7D60583}">
      <dsp:nvSpPr>
        <dsp:cNvPr id="0" name=""/>
        <dsp:cNvSpPr/>
      </dsp:nvSpPr>
      <dsp:spPr>
        <a:xfrm>
          <a:off x="0" y="3142648"/>
          <a:ext cx="7559504" cy="3142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3700" kern="1200"/>
            <a:t>Virtualūs turai, internetinės parodos ir skaitmeniniai eksponatai gali padėti pasiekti šį tikslą.</a:t>
          </a:r>
          <a:endParaRPr lang="en-US" sz="3700" kern="1200"/>
        </a:p>
      </dsp:txBody>
      <dsp:txXfrm>
        <a:off x="0" y="3142648"/>
        <a:ext cx="7559504" cy="3142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FCF71-339A-3A75-110F-F0E459D0D5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000918-7708-CA19-9860-183501A90B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7518BD-5FBB-A0DF-2690-3D041FEE7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E4BB0-E3FA-3A45-991F-C07334C87B92}" type="datetimeFigureOut">
              <a:rPr lang="en-LT" smtClean="0"/>
              <a:t>25/02/2025</a:t>
            </a:fld>
            <a:endParaRPr lang="en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5A92A-C184-285A-D942-AE9E08DD9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5C557F-F2F5-5B38-3F24-9D3947209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0CE93-23AD-5E49-93CA-AA21D38DFA01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3821965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065AC-27FB-4D8A-E382-7D4E75D5C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80A50F-399B-5E31-2E0F-129B26767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83B82C-7DB0-D41C-BB80-916C21705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E4BB0-E3FA-3A45-991F-C07334C87B92}" type="datetimeFigureOut">
              <a:rPr lang="en-LT" smtClean="0"/>
              <a:t>25/02/2025</a:t>
            </a:fld>
            <a:endParaRPr lang="en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3E16D6-938D-D609-55EC-5AB3F5461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D366A0-8B08-BE62-2CEF-95E7F764C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0CE93-23AD-5E49-93CA-AA21D38DFA01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3503797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56C61E-4FAF-9BD7-4D61-3B13525CEB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AA061B-D15A-3B5A-9AF7-37FE9C1652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8C99ED-D7DF-1449-3913-B5BBA6C18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E4BB0-E3FA-3A45-991F-C07334C87B92}" type="datetimeFigureOut">
              <a:rPr lang="en-LT" smtClean="0"/>
              <a:t>25/02/2025</a:t>
            </a:fld>
            <a:endParaRPr lang="en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018906-038A-54AE-550D-8EB1E377A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CD6A7D-18EB-6B21-13CF-42059E50B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0CE93-23AD-5E49-93CA-AA21D38DFA01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377231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56F0-2EFC-5E50-5827-6788C8813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C95E0-628A-C6D2-63B4-C7DFD1E77F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C2686-7F85-F35D-3BBF-995702C34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E4BB0-E3FA-3A45-991F-C07334C87B92}" type="datetimeFigureOut">
              <a:rPr lang="en-LT" smtClean="0"/>
              <a:t>25/02/2025</a:t>
            </a:fld>
            <a:endParaRPr lang="en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B1D0C-1B85-EB64-DC13-1F503A81A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5F214-94C2-F4EE-136D-4D687CB08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0CE93-23AD-5E49-93CA-AA21D38DFA01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623271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814B9-250F-9A97-118B-6CDF00FB6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EA6BF0-664E-FBE1-110A-027AE8AF30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42A5C-E000-3C53-BFE3-F6F8CA194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E4BB0-E3FA-3A45-991F-C07334C87B92}" type="datetimeFigureOut">
              <a:rPr lang="en-LT" smtClean="0"/>
              <a:t>25/02/2025</a:t>
            </a:fld>
            <a:endParaRPr lang="en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FFBDD5-105F-FCD1-6142-53FCC372F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8D5355-E7BF-EE6C-029D-9603027B9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0CE93-23AD-5E49-93CA-AA21D38DFA01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17850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6238E-8D4C-AFD5-4B2D-2CFFA08B0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C5A7A-1D93-B7E5-4904-EB77D63E07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3A9E3-BDC6-AD32-B678-7F908EE17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7210C0-10EC-80CC-27E3-F0B342E70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E4BB0-E3FA-3A45-991F-C07334C87B92}" type="datetimeFigureOut">
              <a:rPr lang="en-LT" smtClean="0"/>
              <a:t>25/02/2025</a:t>
            </a:fld>
            <a:endParaRPr lang="en-L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00BC7A-9119-CA95-5716-07B355BE9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F5EBC8-D4BD-FE0A-7D83-262F5F07D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0CE93-23AD-5E49-93CA-AA21D38DFA01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699574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00CAC-1E00-B7A7-5238-CFCFB79E0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7CCDA8-85CC-9C67-B3DE-5EEEF939A5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6DE459-EE4E-6AAB-3B69-E912D08C93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614280-56E0-50F7-1717-7D6769B5F4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50D4B4-D574-3216-A301-82A2C3912B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07B0CE-F0B4-979F-6284-7950FB034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E4BB0-E3FA-3A45-991F-C07334C87B92}" type="datetimeFigureOut">
              <a:rPr lang="en-LT" smtClean="0"/>
              <a:t>25/02/2025</a:t>
            </a:fld>
            <a:endParaRPr lang="en-L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CA184F-49DE-B59A-8AB3-D65F4CB67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A73E71-9B8E-6AD4-91B6-B1A33859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0CE93-23AD-5E49-93CA-AA21D38DFA01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3087937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84913-E2EA-462B-1EEA-F8641C149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C84EFE-C0B5-02CB-FCA9-4AE551EEE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E4BB0-E3FA-3A45-991F-C07334C87B92}" type="datetimeFigureOut">
              <a:rPr lang="en-LT" smtClean="0"/>
              <a:t>25/02/2025</a:t>
            </a:fld>
            <a:endParaRPr lang="en-L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9A807F-AFD1-89CA-3BC8-C309FDEFC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71FC73-1E3B-6880-E8AF-372F49E1A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0CE93-23AD-5E49-93CA-AA21D38DFA01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60358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10FB0A-8F62-B734-9641-94ED67B0F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E4BB0-E3FA-3A45-991F-C07334C87B92}" type="datetimeFigureOut">
              <a:rPr lang="en-LT" smtClean="0"/>
              <a:t>25/02/2025</a:t>
            </a:fld>
            <a:endParaRPr lang="en-L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F992B2-A1D5-5CF9-35FC-6F6BD10C3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B53D01-6855-92DB-2120-3C90F568A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0CE93-23AD-5E49-93CA-AA21D38DFA01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3462524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22414-7A6B-2389-FD2B-09E0B4211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2A4E2-84A9-2FD1-8DF5-95367708D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B729E2-564F-2312-B0F7-E59A8220DE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EAA685-3646-EC9D-E58B-8EEBE63AF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E4BB0-E3FA-3A45-991F-C07334C87B92}" type="datetimeFigureOut">
              <a:rPr lang="en-LT" smtClean="0"/>
              <a:t>25/02/2025</a:t>
            </a:fld>
            <a:endParaRPr lang="en-L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06FAF2-FD7C-6E55-C387-82C8562AD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97BA51-B891-6736-41B2-B730705F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0CE93-23AD-5E49-93CA-AA21D38DFA01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1175518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2A0B5-E32D-704A-A2EA-D51C5D54C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900237-EF51-CF95-AB4D-DD787160C7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CC515F-B72E-0EC9-F755-D586BB16A2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B03C06-D97C-6A05-8744-D9058C638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E4BB0-E3FA-3A45-991F-C07334C87B92}" type="datetimeFigureOut">
              <a:rPr lang="en-LT" smtClean="0"/>
              <a:t>25/02/2025</a:t>
            </a:fld>
            <a:endParaRPr lang="en-L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F8E71B-0B99-F62F-8513-00CA88694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5EE085-7100-80BD-7D49-EED1C2838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0CE93-23AD-5E49-93CA-AA21D38DFA01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084872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3E9B-CEA2-86E8-DE75-8A38980E8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E1BAA7-B9B6-3722-76AB-6400580435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0E35E-C405-A7CF-5639-7C281BBD40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8E4BB0-E3FA-3A45-991F-C07334C87B92}" type="datetimeFigureOut">
              <a:rPr lang="en-LT" smtClean="0"/>
              <a:t>25/02/2025</a:t>
            </a:fld>
            <a:endParaRPr lang="en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F789A-A661-F6D6-7103-C4229D4AEF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1604D6-F702-60DA-4628-8BA1DC4273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70CE93-23AD-5E49-93CA-AA21D38DFA01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317016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3D09407-53BC-485E-B4CE-BC5E4FC4B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1DB988-49FC-4608-B0A2-E2F3A4019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445233-6DE7-FE2E-2D99-30F9F2A048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903" y="3399769"/>
            <a:ext cx="10640754" cy="775845"/>
          </a:xfrm>
        </p:spPr>
        <p:txBody>
          <a:bodyPr anchor="b">
            <a:normAutofit/>
          </a:bodyPr>
          <a:lstStyle/>
          <a:p>
            <a:r>
              <a:rPr lang="en-GB" sz="2200" dirty="0" err="1">
                <a:solidFill>
                  <a:schemeClr val="tx2"/>
                </a:solidFill>
                <a:effectLst/>
                <a:latin typeface="Helvetica" pitchFamily="2" charset="0"/>
              </a:rPr>
              <a:t>Inovatyvūs</a:t>
            </a:r>
            <a:r>
              <a:rPr lang="en-GB" sz="2200" dirty="0">
                <a:solidFill>
                  <a:schemeClr val="tx2"/>
                </a:solidFill>
                <a:effectLst/>
                <a:latin typeface="Helvetica" pitchFamily="2" charset="0"/>
              </a:rPr>
              <a:t> </a:t>
            </a:r>
            <a:r>
              <a:rPr lang="en-GB" sz="2200" dirty="0" err="1">
                <a:solidFill>
                  <a:schemeClr val="tx2"/>
                </a:solidFill>
                <a:effectLst/>
                <a:latin typeface="Helvetica" pitchFamily="2" charset="0"/>
              </a:rPr>
              <a:t>sprendimai</a:t>
            </a:r>
            <a:r>
              <a:rPr lang="en-GB" sz="2200" dirty="0">
                <a:solidFill>
                  <a:schemeClr val="tx2"/>
                </a:solidFill>
                <a:effectLst/>
                <a:latin typeface="Helvetica" pitchFamily="2" charset="0"/>
              </a:rPr>
              <a:t>, </a:t>
            </a:r>
            <a:r>
              <a:rPr lang="en-GB" sz="2200" dirty="0" err="1">
                <a:solidFill>
                  <a:schemeClr val="tx2"/>
                </a:solidFill>
                <a:effectLst/>
                <a:latin typeface="Helvetica" pitchFamily="2" charset="0"/>
              </a:rPr>
              <a:t>skirti</a:t>
            </a:r>
            <a:r>
              <a:rPr lang="en-GB" sz="2200" dirty="0">
                <a:solidFill>
                  <a:schemeClr val="tx2"/>
                </a:solidFill>
                <a:effectLst/>
                <a:latin typeface="Helvetica" pitchFamily="2" charset="0"/>
              </a:rPr>
              <a:t> </a:t>
            </a:r>
            <a:r>
              <a:rPr lang="en-GB" sz="2200" dirty="0" err="1">
                <a:solidFill>
                  <a:schemeClr val="tx2"/>
                </a:solidFill>
                <a:effectLst/>
                <a:latin typeface="Helvetica" pitchFamily="2" charset="0"/>
              </a:rPr>
              <a:t>kultūrinio</a:t>
            </a:r>
            <a:r>
              <a:rPr lang="en-GB" sz="2200" dirty="0">
                <a:solidFill>
                  <a:schemeClr val="tx2"/>
                </a:solidFill>
                <a:effectLst/>
                <a:latin typeface="Helvetica" pitchFamily="2" charset="0"/>
              </a:rPr>
              <a:t> </a:t>
            </a:r>
            <a:r>
              <a:rPr lang="en-GB" sz="2200" dirty="0" err="1">
                <a:solidFill>
                  <a:schemeClr val="tx2"/>
                </a:solidFill>
                <a:effectLst/>
                <a:latin typeface="Helvetica" pitchFamily="2" charset="0"/>
              </a:rPr>
              <a:t>paveldo</a:t>
            </a:r>
            <a:br>
              <a:rPr lang="en-GB" sz="2200" dirty="0">
                <a:solidFill>
                  <a:schemeClr val="tx2"/>
                </a:solidFill>
                <a:effectLst/>
                <a:latin typeface="Helvetica" pitchFamily="2" charset="0"/>
              </a:rPr>
            </a:br>
            <a:r>
              <a:rPr lang="en-GB" sz="2200" dirty="0" err="1">
                <a:solidFill>
                  <a:schemeClr val="tx2"/>
                </a:solidFill>
                <a:effectLst/>
                <a:latin typeface="Helvetica" pitchFamily="2" charset="0"/>
              </a:rPr>
              <a:t>pristatymui</a:t>
            </a:r>
            <a:r>
              <a:rPr lang="en-GB" sz="2200" dirty="0">
                <a:solidFill>
                  <a:schemeClr val="tx2"/>
                </a:solidFill>
                <a:effectLst/>
                <a:latin typeface="Helvetica" pitchFamily="2" charset="0"/>
              </a:rPr>
              <a:t> - </a:t>
            </a:r>
            <a:r>
              <a:rPr lang="en-GB" sz="2200" dirty="0" err="1">
                <a:solidFill>
                  <a:schemeClr val="tx2"/>
                </a:solidFill>
                <a:effectLst/>
                <a:latin typeface="Helvetica" pitchFamily="2" charset="0"/>
              </a:rPr>
              <a:t>kaip</a:t>
            </a:r>
            <a:r>
              <a:rPr lang="en-GB" sz="2200" dirty="0">
                <a:solidFill>
                  <a:schemeClr val="tx2"/>
                </a:solidFill>
                <a:effectLst/>
                <a:latin typeface="Helvetica" pitchFamily="2" charset="0"/>
              </a:rPr>
              <a:t> </a:t>
            </a:r>
            <a:r>
              <a:rPr lang="en-GB" sz="2200" dirty="0" err="1">
                <a:solidFill>
                  <a:schemeClr val="tx2"/>
                </a:solidFill>
                <a:effectLst/>
                <a:latin typeface="Helvetica" pitchFamily="2" charset="0"/>
              </a:rPr>
              <a:t>galime</a:t>
            </a:r>
            <a:r>
              <a:rPr lang="en-GB" sz="2200" dirty="0">
                <a:solidFill>
                  <a:schemeClr val="tx2"/>
                </a:solidFill>
                <a:effectLst/>
                <a:latin typeface="Helvetica" pitchFamily="2" charset="0"/>
              </a:rPr>
              <a:t> </a:t>
            </a:r>
            <a:r>
              <a:rPr lang="en-GB" sz="2200" dirty="0" err="1">
                <a:solidFill>
                  <a:schemeClr val="tx2"/>
                </a:solidFill>
                <a:effectLst/>
                <a:latin typeface="Helvetica" pitchFamily="2" charset="0"/>
              </a:rPr>
              <a:t>sudominti</a:t>
            </a:r>
            <a:r>
              <a:rPr lang="en-GB" sz="2200" dirty="0">
                <a:solidFill>
                  <a:schemeClr val="tx2"/>
                </a:solidFill>
                <a:effectLst/>
                <a:latin typeface="Helvetica" pitchFamily="2" charset="0"/>
              </a:rPr>
              <a:t> </a:t>
            </a:r>
            <a:r>
              <a:rPr lang="en-GB" sz="2200" dirty="0" err="1">
                <a:solidFill>
                  <a:schemeClr val="tx2"/>
                </a:solidFill>
                <a:effectLst/>
                <a:latin typeface="Helvetica" pitchFamily="2" charset="0"/>
              </a:rPr>
              <a:t>lankytojus</a:t>
            </a:r>
            <a:r>
              <a:rPr lang="en-GB" sz="2200" dirty="0">
                <a:solidFill>
                  <a:schemeClr val="tx2"/>
                </a:solidFill>
                <a:effectLst/>
                <a:latin typeface="Helvetica" pitchFamily="2" charset="0"/>
              </a:rPr>
              <a:t>?</a:t>
            </a:r>
            <a:endParaRPr lang="en-LT" sz="2200" dirty="0">
              <a:solidFill>
                <a:schemeClr val="tx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352B41-5F88-FA0D-6BE2-11299934E6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4121" y="4171528"/>
            <a:ext cx="9163757" cy="450447"/>
          </a:xfrm>
        </p:spPr>
        <p:txBody>
          <a:bodyPr anchor="ctr">
            <a:norm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Dr. Vilija </a:t>
            </a:r>
            <a:r>
              <a:rPr lang="lt-LT" sz="2000" dirty="0">
                <a:solidFill>
                  <a:schemeClr val="tx2"/>
                </a:solidFill>
              </a:rPr>
              <a:t>Malinauskaitė</a:t>
            </a:r>
            <a:endParaRPr lang="en-LT" sz="2000" dirty="0">
              <a:solidFill>
                <a:schemeClr val="tx2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9B930FD-8671-4C4C-ADCF-73AC1D0CD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35B12C1-569C-4E37-AA33-7EF215F201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23E2660-7810-46F6-8752-187127C83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991DC45-0378-45B3-B325-FB8F98545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228F5BA-5150-4554-B7EA-93F371F3B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8F61424-C4D2-DDD8-2748-240810DE0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734" y="320231"/>
            <a:ext cx="9377080" cy="2836567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383C2651-AE0C-4AE4-8725-E2F9414FE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CE13265-B5D2-47B4-A199-E05F390D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93EBD03-D832-462C-9304-7273698ED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D53D3E2-805E-40D2-964F-352BF6D47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7A9A916-A926-43E6-800F-432ABC3F2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83735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3" name="Freeform: Shape 2062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CF1EDA-6A35-A96D-D0D8-F9B670135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Gerosios praktikos pavyzdžiai</a:t>
            </a:r>
          </a:p>
        </p:txBody>
      </p:sp>
      <p:pic>
        <p:nvPicPr>
          <p:cNvPr id="2050" name="Picture 2" descr="9 Must-Have Digital Marketing Strategies for Travel Agencies">
            <a:extLst>
              <a:ext uri="{FF2B5EF4-FFF2-40B4-BE49-F238E27FC236}">
                <a16:creationId xmlns:a16="http://schemas.microsoft.com/office/drawing/2014/main" id="{66BD2F13-1053-1037-8CBA-0A0B9A9DD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02428" y="1396758"/>
            <a:ext cx="7225748" cy="406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659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3080">
            <a:extLst>
              <a:ext uri="{FF2B5EF4-FFF2-40B4-BE49-F238E27FC236}">
                <a16:creationId xmlns:a16="http://schemas.microsoft.com/office/drawing/2014/main" id="{B527B32F-07F3-4C94-B09B-8C8F310F0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"/>
            <a:ext cx="768096" cy="6089895"/>
          </a:xfrm>
          <a:prstGeom prst="rect">
            <a:avLst/>
          </a:prstGeom>
          <a:solidFill>
            <a:srgbClr val="523B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 descr="Barco post covid museum technology digital transformation catherine devine">
            <a:extLst>
              <a:ext uri="{FF2B5EF4-FFF2-40B4-BE49-F238E27FC236}">
                <a16:creationId xmlns:a16="http://schemas.microsoft.com/office/drawing/2014/main" id="{68F7E149-DB21-72D8-603B-73A5AC4A2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77" b="-2"/>
          <a:stretch/>
        </p:blipFill>
        <p:spPr bwMode="auto">
          <a:xfrm>
            <a:off x="6088088" y="3264090"/>
            <a:ext cx="6103911" cy="3593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Egyptian Sculpture Gallery British Museum most visited">
            <a:extLst>
              <a:ext uri="{FF2B5EF4-FFF2-40B4-BE49-F238E27FC236}">
                <a16:creationId xmlns:a16="http://schemas.microsoft.com/office/drawing/2014/main" id="{11A803C6-5E7A-8E4C-A7E3-7674CD132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32" r="1" b="1"/>
          <a:stretch/>
        </p:blipFill>
        <p:spPr bwMode="auto">
          <a:xfrm>
            <a:off x="926036" y="9"/>
            <a:ext cx="727991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Rectangle 3082">
            <a:extLst>
              <a:ext uri="{FF2B5EF4-FFF2-40B4-BE49-F238E27FC236}">
                <a16:creationId xmlns:a16="http://schemas.microsoft.com/office/drawing/2014/main" id="{7F41D4CC-403D-465E-9223-3277868A5D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41417" y="643467"/>
            <a:ext cx="3850583" cy="2473517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7" name="Rectangle 3086">
            <a:extLst>
              <a:ext uri="{FF2B5EF4-FFF2-40B4-BE49-F238E27FC236}">
                <a16:creationId xmlns:a16="http://schemas.microsoft.com/office/drawing/2014/main" id="{3DC4C688-715E-4A31-AB90-6A5752887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6036" y="4069422"/>
            <a:ext cx="5001186" cy="2020482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025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5" name="Rectangle 4104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9" name="Rectangle 410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Microsoft Libraries &amp; Museums Digital Transformation Framework">
            <a:extLst>
              <a:ext uri="{FF2B5EF4-FFF2-40B4-BE49-F238E27FC236}">
                <a16:creationId xmlns:a16="http://schemas.microsoft.com/office/drawing/2014/main" id="{6241444B-19DB-0AFB-16EA-629EF34A18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17"/>
          <a:stretch/>
        </p:blipFill>
        <p:spPr bwMode="auto">
          <a:xfrm>
            <a:off x="2520298" y="457200"/>
            <a:ext cx="7151403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536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9" name="Rectangle 512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1" name="Rectangle 513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Creating the smart museum: the intersection of digital strategy, kiosks and  mobile – MW17: Museums and the Web 2017">
            <a:extLst>
              <a:ext uri="{FF2B5EF4-FFF2-40B4-BE49-F238E27FC236}">
                <a16:creationId xmlns:a16="http://schemas.microsoft.com/office/drawing/2014/main" id="{9AC4AF27-1461-8929-A40D-3AF853568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567309"/>
            <a:ext cx="11277600" cy="572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468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Color Cover">
            <a:extLst>
              <a:ext uri="{FF2B5EF4-FFF2-40B4-BE49-F238E27FC236}">
                <a16:creationId xmlns:a16="http://schemas.microsoft.com/office/drawing/2014/main" id="{815925C2-A704-4D47-B1C1-3FCA5251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Color Cover">
            <a:extLst>
              <a:ext uri="{FF2B5EF4-FFF2-40B4-BE49-F238E27FC236}">
                <a16:creationId xmlns:a16="http://schemas.microsoft.com/office/drawing/2014/main" id="{01D4315C-C23C-4FD3-98DF-08C29E229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E6B47BC-43FD-4C91-8BFF-B41B99A8A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064235" cy="6858000"/>
            <a:chOff x="651279" y="598259"/>
            <a:chExt cx="10889442" cy="5680742"/>
          </a:xfrm>
        </p:grpSpPr>
        <p:sp>
          <p:nvSpPr>
            <p:cNvPr id="48" name="Color">
              <a:extLst>
                <a:ext uri="{FF2B5EF4-FFF2-40B4-BE49-F238E27FC236}">
                  <a16:creationId xmlns:a16="http://schemas.microsoft.com/office/drawing/2014/main" id="{13038185-AC3C-4595-945F-25311424C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Color">
              <a:extLst>
                <a:ext uri="{FF2B5EF4-FFF2-40B4-BE49-F238E27FC236}">
                  <a16:creationId xmlns:a16="http://schemas.microsoft.com/office/drawing/2014/main" id="{75D51AA0-C095-4650-A361-B294320BFE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C3F34E9-A7B1-7231-6E32-070EE0B48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340097"/>
          </a:xfrm>
        </p:spPr>
        <p:txBody>
          <a:bodyPr anchor="ctr">
            <a:normAutofit/>
          </a:bodyPr>
          <a:lstStyle/>
          <a:p>
            <a:r>
              <a:rPr lang="lt-LT" sz="4800">
                <a:solidFill>
                  <a:schemeClr val="bg1"/>
                </a:solidFill>
              </a:rPr>
              <a:t>Skaitmeninant muziejų ir turistinių objektų paslaugas, svarbiausia yra:</a:t>
            </a:r>
            <a:endParaRPr lang="en-LT" sz="480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7E429-85B5-A533-E1BD-E37B52572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4410" y="841247"/>
            <a:ext cx="4484536" cy="5340097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lt-LT" sz="1800" b="1">
                <a:solidFill>
                  <a:schemeClr val="tx2"/>
                </a:solidFill>
              </a:rPr>
              <a:t>Lankytojų patirtis</a:t>
            </a:r>
            <a:r>
              <a:rPr lang="lt-LT" sz="1800">
                <a:solidFill>
                  <a:schemeClr val="tx2"/>
                </a:solidFill>
              </a:rPr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t-LT" sz="1800">
                <a:solidFill>
                  <a:schemeClr val="tx2"/>
                </a:solidFill>
              </a:rPr>
              <a:t>Skaitmeninės priemonės turi pagerinti, o ne trukdyti lankytojų patirtį. Tai apima patogias naudoti programėles, interaktyvius eksponatus ir virtualius turus.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t-LT" sz="1800">
                <a:solidFill>
                  <a:schemeClr val="tx2"/>
                </a:solidFill>
              </a:rPr>
              <a:t>Svarbu užtikrinti, kad skaitmeninės priemonės būtų prieinamos visiems lankytojams, įskaitant žmones su negalia.</a:t>
            </a:r>
          </a:p>
          <a:p>
            <a:pPr marL="0" indent="0">
              <a:buNone/>
            </a:pPr>
            <a:endParaRPr lang="en-LT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190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Slide background fill">
            <a:extLst>
              <a:ext uri="{FF2B5EF4-FFF2-40B4-BE49-F238E27FC236}">
                <a16:creationId xmlns:a16="http://schemas.microsoft.com/office/drawing/2014/main" id="{CB49665F-0298-4449-8D2D-209989CB9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Color 2">
            <a:extLst>
              <a:ext uri="{FF2B5EF4-FFF2-40B4-BE49-F238E27FC236}">
                <a16:creationId xmlns:a16="http://schemas.microsoft.com/office/drawing/2014/main" id="{A71EEC14-174A-46FA-B046-474750457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EB6CB95-E653-4C6C-AE51-62FD848E8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89" y="-2"/>
            <a:ext cx="3468234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BDD3CB8E-ABA7-4F37-BB2C-64FFD1981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Color">
              <a:extLst>
                <a:ext uri="{FF2B5EF4-FFF2-40B4-BE49-F238E27FC236}">
                  <a16:creationId xmlns:a16="http://schemas.microsoft.com/office/drawing/2014/main" id="{C2CA788A-B2FD-494C-BED0-83E31F6DF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0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31" name="Content Placeholder 2">
            <a:extLst>
              <a:ext uri="{FF2B5EF4-FFF2-40B4-BE49-F238E27FC236}">
                <a16:creationId xmlns:a16="http://schemas.microsoft.com/office/drawing/2014/main" id="{C2FF745E-6613-F07A-1882-7B158C4D6C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9639608"/>
              </p:ext>
            </p:extLst>
          </p:nvPr>
        </p:nvGraphicFramePr>
        <p:xfrm>
          <a:off x="3794296" y="288758"/>
          <a:ext cx="7559504" cy="6285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4323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44D65982-4F00-4330-8DAA-DE6A9E4D6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009115B9-5BFD-478D-9C87-29ADB3AF1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D57F946-2E03-4DE1-91F8-25BEDC663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-2"/>
            <a:ext cx="3468234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1598881B-E007-4AAF-BA50-0AD6182192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87A6DD9E-16A5-46AE-A522-D46D6BEDF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9AF2EB-8123-7F40-6F5D-F47F6D6C78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1068" y="841247"/>
            <a:ext cx="6877878" cy="5120640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lt-LT" sz="1800" b="1">
                <a:solidFill>
                  <a:schemeClr val="tx2"/>
                </a:solidFill>
              </a:rPr>
              <a:t>Informacijos pateikimas</a:t>
            </a:r>
            <a:r>
              <a:rPr lang="lt-LT" sz="1800">
                <a:solidFill>
                  <a:schemeClr val="tx2"/>
                </a:solidFill>
              </a:rPr>
              <a:t>: Skaitmeninės priemonės turėtų pateikti tikslią ir patrauklią informaciją apie muziejaus ar turistinį objektą.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1800">
                <a:solidFill>
                  <a:schemeClr val="tx2"/>
                </a:solidFill>
              </a:rPr>
              <a:t>Tai apima interaktyvius žemėlapius, garso gidus ir vaizdo įrašus.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1800" b="1">
                <a:solidFill>
                  <a:schemeClr val="tx2"/>
                </a:solidFill>
              </a:rPr>
              <a:t>Interaktyvumas</a:t>
            </a:r>
            <a:r>
              <a:rPr lang="lt-LT" sz="1800">
                <a:solidFill>
                  <a:schemeClr val="tx2"/>
                </a:solidFill>
              </a:rPr>
              <a:t>: Skaitmeninės priemonės turėtų skatinti lankytojų įsitraukimą ir interaktyvumą.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1800">
                <a:solidFill>
                  <a:schemeClr val="tx2"/>
                </a:solidFill>
              </a:rPr>
              <a:t>Tai apima interaktyvius žaidimus, viktorinas ir virtualios realybės patirtis.</a:t>
            </a:r>
          </a:p>
        </p:txBody>
      </p:sp>
    </p:spTree>
    <p:extLst>
      <p:ext uri="{BB962C8B-B14F-4D97-AF65-F5344CB8AC3E}">
        <p14:creationId xmlns:p14="http://schemas.microsoft.com/office/powerpoint/2010/main" val="2758613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44D65982-4F00-4330-8DAA-DE6A9E4D6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009115B9-5BFD-478D-9C87-29ADB3AF1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D57F946-2E03-4DE1-91F8-25BEDC663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-2"/>
            <a:ext cx="3468234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1598881B-E007-4AAF-BA50-0AD6182192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87A6DD9E-16A5-46AE-A522-D46D6BEDF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BC94D-465B-38E0-E654-A6EC5017A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1068" y="841247"/>
            <a:ext cx="6877878" cy="5120640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lt-LT" sz="1800" b="1">
                <a:solidFill>
                  <a:schemeClr val="tx2"/>
                </a:solidFill>
              </a:rPr>
              <a:t>Duomenų rinkimas ir analizė</a:t>
            </a:r>
            <a:r>
              <a:rPr lang="lt-LT" sz="1800">
                <a:solidFill>
                  <a:schemeClr val="tx2"/>
                </a:solidFill>
              </a:rPr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t-LT" sz="1800">
                <a:solidFill>
                  <a:schemeClr val="tx2"/>
                </a:solidFill>
              </a:rPr>
              <a:t>Skaitmeninės priemonės turėtų rinkti duomenis apie lankytojų elgesį ir pageidavimus.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t-LT" sz="1800">
                <a:solidFill>
                  <a:schemeClr val="tx2"/>
                </a:solidFill>
              </a:rPr>
              <a:t>Šie duomenys gali būti naudojami paslaugų tobulinimui ir lankytojų patirties optimizavimui.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1800" b="1">
                <a:solidFill>
                  <a:schemeClr val="tx2"/>
                </a:solidFill>
              </a:rPr>
              <a:t>Technologijų pritaikymas</a:t>
            </a:r>
            <a:r>
              <a:rPr lang="lt-LT" sz="1800">
                <a:solidFill>
                  <a:schemeClr val="tx2"/>
                </a:solidFill>
              </a:rPr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t-LT" sz="1800">
                <a:solidFill>
                  <a:schemeClr val="tx2"/>
                </a:solidFill>
              </a:rPr>
              <a:t>Svarbu tinkamai pritaikyti naujausias technologijas, tokias kaip virtuali realybė (VR), papildyta realybė (AR), 3D projekcijos.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t-LT" sz="1800">
                <a:solidFill>
                  <a:schemeClr val="tx2"/>
                </a:solidFill>
              </a:rPr>
              <a:t>Technologijos turi būti naudojamos taip, kad jos papildytų ir praturtintų lankytojų patirtį, o ne atitrauktų nuo pagrindinio objekto.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1800" b="1">
                <a:solidFill>
                  <a:schemeClr val="tx2"/>
                </a:solidFill>
              </a:rPr>
              <a:t>Kultūrinio turinio sklaida</a:t>
            </a:r>
            <a:r>
              <a:rPr lang="lt-LT" sz="1800">
                <a:solidFill>
                  <a:schemeClr val="tx2"/>
                </a:solidFill>
              </a:rPr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t-LT" sz="1800">
                <a:solidFill>
                  <a:schemeClr val="tx2"/>
                </a:solidFill>
              </a:rPr>
              <a:t>Skaitmeninimas turi padėti skleisti kultūrinį turinį ir pritraukti naują auditoriją.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t-LT" sz="1800">
                <a:solidFill>
                  <a:schemeClr val="tx2"/>
                </a:solidFill>
              </a:rPr>
              <a:t>Tai apima internetines parodas, skaitmeninius katalogus ir socialinių tinklų kampanijas.</a:t>
            </a:r>
          </a:p>
        </p:txBody>
      </p:sp>
    </p:spTree>
    <p:extLst>
      <p:ext uri="{BB962C8B-B14F-4D97-AF65-F5344CB8AC3E}">
        <p14:creationId xmlns:p14="http://schemas.microsoft.com/office/powerpoint/2010/main" val="1214658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DD9B-B05C-62CE-2439-DAF4F9D76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4" y="741391"/>
            <a:ext cx="3549649" cy="1616203"/>
          </a:xfrm>
        </p:spPr>
        <p:txBody>
          <a:bodyPr anchor="b">
            <a:normAutofit/>
          </a:bodyPr>
          <a:lstStyle/>
          <a:p>
            <a:r>
              <a:rPr lang="en-LT" sz="3200"/>
              <a:t>Baziniai sprendimai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DD1A5-29F8-2ACD-7570-42145CC89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3" y="2533476"/>
            <a:ext cx="3346964" cy="344783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LT" sz="2000"/>
              <a:t>Virtuali realybė, skaitmeninimas, DI kurtos programėlės</a:t>
            </a:r>
          </a:p>
        </p:txBody>
      </p:sp>
      <p:pic>
        <p:nvPicPr>
          <p:cNvPr id="1026" name="Picture 2" descr="Living In A Digital World Today - Tech ...">
            <a:extLst>
              <a:ext uri="{FF2B5EF4-FFF2-40B4-BE49-F238E27FC236}">
                <a16:creationId xmlns:a16="http://schemas.microsoft.com/office/drawing/2014/main" id="{E86221D0-CECF-BF1C-CAF8-0C8BCB97C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4" r="7682" b="-1"/>
          <a:stretch/>
        </p:blipFill>
        <p:spPr bwMode="auto">
          <a:xfrm>
            <a:off x="5089243" y="877413"/>
            <a:ext cx="6222628" cy="504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42" name="Group 1041">
            <a:extLst>
              <a:ext uri="{FF2B5EF4-FFF2-40B4-BE49-F238E27FC236}">
                <a16:creationId xmlns:a16="http://schemas.microsoft.com/office/drawing/2014/main" id="{3AFCAD34-1AFC-BC1A-F6B2-C34C63912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089243" y="5858828"/>
            <a:ext cx="6226463" cy="123363"/>
            <a:chOff x="7015162" y="5858828"/>
            <a:chExt cx="4300544" cy="123363"/>
          </a:xfrm>
        </p:grpSpPr>
        <p:sp>
          <p:nvSpPr>
            <p:cNvPr id="1032" name="Rectangle 1031">
              <a:extLst>
                <a:ext uri="{FF2B5EF4-FFF2-40B4-BE49-F238E27FC236}">
                  <a16:creationId xmlns:a16="http://schemas.microsoft.com/office/drawing/2014/main" id="{1129F4A2-3705-CF87-3DDA-AF9CE9389B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03753" y="3770237"/>
              <a:ext cx="123362" cy="4300544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3" name="Rectangle 1042">
              <a:extLst>
                <a:ext uri="{FF2B5EF4-FFF2-40B4-BE49-F238E27FC236}">
                  <a16:creationId xmlns:a16="http://schemas.microsoft.com/office/drawing/2014/main" id="{891B1028-FC76-5583-3A1F-5815A7DCF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09789" y="4876274"/>
              <a:ext cx="123362" cy="2088471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67518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0E67E59-3CAD-A929-F3BD-783F34F8E6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6599853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2360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988234A-12AC-2553-186E-89D904FF56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6424088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0109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55731DE-B1AE-AAE3-4AFA-6878FCDAAA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3885312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7076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CB49665F-0298-4449-8D2D-209989CB9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A71EEC14-174A-46FA-B046-474750457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B6CB95-E653-4C6C-AE51-62FD848E8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89" y="-2"/>
            <a:ext cx="3468234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BDD3CB8E-ABA7-4F37-BB2C-64FFD1981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2CA788A-B2FD-494C-BED0-83E31F6DF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FB9C156-79F7-F49F-C045-42B8DB0889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0409296"/>
              </p:ext>
            </p:extLst>
          </p:nvPr>
        </p:nvGraphicFramePr>
        <p:xfrm>
          <a:off x="3794296" y="288758"/>
          <a:ext cx="7559504" cy="6285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2465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79DB61-A714-9E9B-F58D-DC014EE21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LT" sz="4000">
                <a:solidFill>
                  <a:srgbClr val="FFFFFF"/>
                </a:solidFill>
              </a:rPr>
              <a:t>O ko iš tiesų reikia vartotojui?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734F58F-DD3B-C287-D055-10F2B611A3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0691914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33199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6ECA003-8F3E-F11C-1362-CA5C56B096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9962601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419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DD66695-C822-8D0E-C8E8-3DCEDDCC99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0344009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412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912</Words>
  <Application>Microsoft Macintosh PowerPoint</Application>
  <PresentationFormat>Widescreen</PresentationFormat>
  <Paragraphs>56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Helvetica</vt:lpstr>
      <vt:lpstr>Office Theme</vt:lpstr>
      <vt:lpstr>Inovatyvūs sprendimai, skirti kultūrinio paveldo pristatymui - kaip galime sudominti lankytojus?</vt:lpstr>
      <vt:lpstr>Baziniai sprendimai</vt:lpstr>
      <vt:lpstr>PowerPoint Presentation</vt:lpstr>
      <vt:lpstr>PowerPoint Presentation</vt:lpstr>
      <vt:lpstr>PowerPoint Presentation</vt:lpstr>
      <vt:lpstr>PowerPoint Presentation</vt:lpstr>
      <vt:lpstr>O ko iš tiesų reikia vartotojui?</vt:lpstr>
      <vt:lpstr>PowerPoint Presentation</vt:lpstr>
      <vt:lpstr>PowerPoint Presentation</vt:lpstr>
      <vt:lpstr>Gerosios praktikos pavyzdžiai</vt:lpstr>
      <vt:lpstr>PowerPoint Presentation</vt:lpstr>
      <vt:lpstr>PowerPoint Presentation</vt:lpstr>
      <vt:lpstr>PowerPoint Presentation</vt:lpstr>
      <vt:lpstr>Skaitmeninant muziejų ir turistinių objektų paslaugas, svarbiausia yra: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Vilija Malinauskaite</dc:creator>
  <cp:lastModifiedBy>Vilija Malinauskaite</cp:lastModifiedBy>
  <cp:revision>3</cp:revision>
  <dcterms:created xsi:type="dcterms:W3CDTF">2025-02-24T10:15:30Z</dcterms:created>
  <dcterms:modified xsi:type="dcterms:W3CDTF">2025-02-25T06:34:21Z</dcterms:modified>
</cp:coreProperties>
</file>